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261" r:id="rId4"/>
    <p:sldId id="279" r:id="rId5"/>
    <p:sldId id="266" r:id="rId6"/>
    <p:sldId id="274" r:id="rId7"/>
    <p:sldId id="257" r:id="rId8"/>
    <p:sldId id="258" r:id="rId9"/>
    <p:sldId id="275" r:id="rId10"/>
    <p:sldId id="276" r:id="rId11"/>
    <p:sldId id="277" r:id="rId12"/>
    <p:sldId id="278" r:id="rId13"/>
    <p:sldId id="270" r:id="rId14"/>
    <p:sldId id="267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8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354"/>
      </p:cViewPr>
      <p:guideLst>
        <p:guide pos="416"/>
        <p:guide pos="7242"/>
        <p:guide orient="horz" pos="648"/>
        <p:guide orient="horz" pos="709"/>
        <p:guide orient="horz" pos="3928"/>
        <p:guide orient="horz" pos="38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5D58A-63A8-468A-B85E-B5B9F47617DD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5CCF7-C53F-4B02-8D1A-40557185E8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526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E99C1-B1AA-4D6B-B2CB-83A7BF47E1B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097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3E02D-9C2D-4A59-B283-E3D19C319A35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8C4EE-D50E-4975-987D-B66979945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7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3E02D-9C2D-4A59-B283-E3D19C319A35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8C4EE-D50E-4975-987D-B66979945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033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3E02D-9C2D-4A59-B283-E3D19C319A35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8C4EE-D50E-4975-987D-B66979945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964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bg>
      <p:bgPr>
        <a:pattFill prst="dotGrid">
          <a:fgClr>
            <a:schemeClr val="bg1">
              <a:lumMod val="85000"/>
            </a:schemeClr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305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3E02D-9C2D-4A59-B283-E3D19C319A35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8C4EE-D50E-4975-987D-B66979945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482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3E02D-9C2D-4A59-B283-E3D19C319A35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8C4EE-D50E-4975-987D-B66979945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212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3E02D-9C2D-4A59-B283-E3D19C319A35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8C4EE-D50E-4975-987D-B66979945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42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3E02D-9C2D-4A59-B283-E3D19C319A35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8C4EE-D50E-4975-987D-B66979945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525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3E02D-9C2D-4A59-B283-E3D19C319A35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8C4EE-D50E-4975-987D-B66979945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50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3E02D-9C2D-4A59-B283-E3D19C319A35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8C4EE-D50E-4975-987D-B66979945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914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3E02D-9C2D-4A59-B283-E3D19C319A35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8C4EE-D50E-4975-987D-B66979945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720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3E02D-9C2D-4A59-B283-E3D19C319A35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8C4EE-D50E-4975-987D-B66979945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55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3E02D-9C2D-4A59-B283-E3D19C319A35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8C4EE-D50E-4975-987D-B66979945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3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838199" y="3156135"/>
            <a:ext cx="10515600" cy="588967"/>
          </a:xfrm>
        </p:spPr>
        <p:txBody>
          <a:bodyPr>
            <a:normAutofit/>
          </a:bodyPr>
          <a:lstStyle/>
          <a:p>
            <a:pPr algn="ctr"/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VR 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口吃治疗与训练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标题 18"/>
          <p:cNvSpPr txBox="1">
            <a:spLocks/>
          </p:cNvSpPr>
          <p:nvPr/>
        </p:nvSpPr>
        <p:spPr>
          <a:xfrm>
            <a:off x="3171020" y="1977814"/>
            <a:ext cx="58499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96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UI</a:t>
            </a:r>
            <a:r>
              <a:rPr lang="zh-CN" altLang="en-US" sz="96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</a:t>
            </a:r>
            <a:endParaRPr lang="zh-CN" altLang="en-US" sz="9600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466" y="3450619"/>
            <a:ext cx="1923067" cy="1923067"/>
          </a:xfrm>
          <a:prstGeom prst="rect">
            <a:avLst/>
          </a:prstGeom>
        </p:spPr>
      </p:pic>
      <p:sp>
        <p:nvSpPr>
          <p:cNvPr id="5" name="标题 18"/>
          <p:cNvSpPr txBox="1">
            <a:spLocks/>
          </p:cNvSpPr>
          <p:nvPr/>
        </p:nvSpPr>
        <p:spPr>
          <a:xfrm>
            <a:off x="4388843" y="5646733"/>
            <a:ext cx="3414312" cy="588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Less is more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306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222499"/>
            <a:ext cx="7945718" cy="1027112"/>
          </a:xfrm>
        </p:spPr>
        <p:txBody>
          <a:bodyPr>
            <a:normAutofit fontScale="90000"/>
          </a:bodyPr>
          <a:lstStyle/>
          <a:p>
            <a:r>
              <a:rPr lang="zh-CN" altLang="en-US" sz="49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功能页 </a:t>
            </a:r>
            <a:r>
              <a:rPr lang="en-US" altLang="zh-CN" sz="49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VR</a:t>
            </a:r>
            <a:r>
              <a:rPr lang="zh-CN" altLang="en-US" sz="49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实验室 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直观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展示 不喧宾夺主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71" y="1125538"/>
            <a:ext cx="2345847" cy="49523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589" y="1139237"/>
            <a:ext cx="2365988" cy="49948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"/>
          <a:stretch/>
        </p:blipFill>
        <p:spPr>
          <a:xfrm>
            <a:off x="6193248" y="2355583"/>
            <a:ext cx="5171031" cy="256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5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222499"/>
            <a:ext cx="7945718" cy="1027112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功能页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口语卡片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“单词“卡片 更亲切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18" y="1125538"/>
            <a:ext cx="2367966" cy="49990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33" y="1135062"/>
            <a:ext cx="2367965" cy="49990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591" y="1141238"/>
            <a:ext cx="2360529" cy="49833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213" y="1127566"/>
            <a:ext cx="2367004" cy="49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4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222499"/>
            <a:ext cx="7945718" cy="1027112"/>
          </a:xfrm>
        </p:spPr>
        <p:txBody>
          <a:bodyPr>
            <a:normAutofit fontScale="90000"/>
          </a:bodyPr>
          <a:lstStyle/>
          <a:p>
            <a:r>
              <a:rPr lang="zh-CN" altLang="en-US" sz="49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功能页 </a:t>
            </a:r>
            <a:r>
              <a:rPr lang="en-US" altLang="zh-CN" sz="49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</a:t>
            </a:r>
            <a:r>
              <a:rPr lang="zh-CN" altLang="en-US" sz="49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进度统计 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你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想知道的 这里都有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401263" y="2824688"/>
            <a:ext cx="1881187" cy="1882775"/>
            <a:chOff x="303213" y="3828430"/>
            <a:chExt cx="1881187" cy="1882775"/>
          </a:xfrm>
        </p:grpSpPr>
        <p:sp>
          <p:nvSpPr>
            <p:cNvPr id="29" name="Freeform 15"/>
            <p:cNvSpPr>
              <a:spLocks/>
            </p:cNvSpPr>
            <p:nvPr/>
          </p:nvSpPr>
          <p:spPr bwMode="auto">
            <a:xfrm>
              <a:off x="311150" y="4063380"/>
              <a:ext cx="1873250" cy="1647825"/>
            </a:xfrm>
            <a:custGeom>
              <a:avLst/>
              <a:gdLst>
                <a:gd name="T0" fmla="*/ 1646 w 2361"/>
                <a:gd name="T1" fmla="*/ 312 h 2076"/>
                <a:gd name="T2" fmla="*/ 1735 w 2361"/>
                <a:gd name="T3" fmla="*/ 396 h 2076"/>
                <a:gd name="T4" fmla="*/ 1807 w 2361"/>
                <a:gd name="T5" fmla="*/ 494 h 2076"/>
                <a:gd name="T6" fmla="*/ 1864 w 2361"/>
                <a:gd name="T7" fmla="*/ 603 h 2076"/>
                <a:gd name="T8" fmla="*/ 1902 w 2361"/>
                <a:gd name="T9" fmla="*/ 721 h 2076"/>
                <a:gd name="T10" fmla="*/ 1921 w 2361"/>
                <a:gd name="T11" fmla="*/ 847 h 2076"/>
                <a:gd name="T12" fmla="*/ 1921 w 2361"/>
                <a:gd name="T13" fmla="*/ 928 h 2076"/>
                <a:gd name="T14" fmla="*/ 1906 w 2361"/>
                <a:gd name="T15" fmla="*/ 1040 h 2076"/>
                <a:gd name="T16" fmla="*/ 1877 w 2361"/>
                <a:gd name="T17" fmla="*/ 1148 h 2076"/>
                <a:gd name="T18" fmla="*/ 1832 w 2361"/>
                <a:gd name="T19" fmla="*/ 1247 h 2076"/>
                <a:gd name="T20" fmla="*/ 1774 w 2361"/>
                <a:gd name="T21" fmla="*/ 1337 h 2076"/>
                <a:gd name="T22" fmla="*/ 1703 w 2361"/>
                <a:gd name="T23" fmla="*/ 1418 h 2076"/>
                <a:gd name="T24" fmla="*/ 1621 w 2361"/>
                <a:gd name="T25" fmla="*/ 1488 h 2076"/>
                <a:gd name="T26" fmla="*/ 1531 w 2361"/>
                <a:gd name="T27" fmla="*/ 1546 h 2076"/>
                <a:gd name="T28" fmla="*/ 1433 w 2361"/>
                <a:gd name="T29" fmla="*/ 1591 h 2076"/>
                <a:gd name="T30" fmla="*/ 1327 w 2361"/>
                <a:gd name="T31" fmla="*/ 1622 h 2076"/>
                <a:gd name="T32" fmla="*/ 1215 w 2361"/>
                <a:gd name="T33" fmla="*/ 1636 h 2076"/>
                <a:gd name="T34" fmla="*/ 1142 w 2361"/>
                <a:gd name="T35" fmla="*/ 1636 h 2076"/>
                <a:gd name="T36" fmla="*/ 1043 w 2361"/>
                <a:gd name="T37" fmla="*/ 1624 h 2076"/>
                <a:gd name="T38" fmla="*/ 949 w 2361"/>
                <a:gd name="T39" fmla="*/ 1601 h 2076"/>
                <a:gd name="T40" fmla="*/ 860 w 2361"/>
                <a:gd name="T41" fmla="*/ 1566 h 2076"/>
                <a:gd name="T42" fmla="*/ 777 w 2361"/>
                <a:gd name="T43" fmla="*/ 1521 h 2076"/>
                <a:gd name="T44" fmla="*/ 700 w 2361"/>
                <a:gd name="T45" fmla="*/ 1466 h 2076"/>
                <a:gd name="T46" fmla="*/ 632 w 2361"/>
                <a:gd name="T47" fmla="*/ 1401 h 2076"/>
                <a:gd name="T48" fmla="*/ 573 w 2361"/>
                <a:gd name="T49" fmla="*/ 1328 h 2076"/>
                <a:gd name="T50" fmla="*/ 522 w 2361"/>
                <a:gd name="T51" fmla="*/ 1248 h 2076"/>
                <a:gd name="T52" fmla="*/ 481 w 2361"/>
                <a:gd name="T53" fmla="*/ 1162 h 2076"/>
                <a:gd name="T54" fmla="*/ 452 w 2361"/>
                <a:gd name="T55" fmla="*/ 1071 h 2076"/>
                <a:gd name="T56" fmla="*/ 0 w 2361"/>
                <a:gd name="T57" fmla="*/ 1039 h 2076"/>
                <a:gd name="T58" fmla="*/ 31 w 2361"/>
                <a:gd name="T59" fmla="*/ 1200 h 2076"/>
                <a:gd name="T60" fmla="*/ 83 w 2361"/>
                <a:gd name="T61" fmla="*/ 1351 h 2076"/>
                <a:gd name="T62" fmla="*/ 156 w 2361"/>
                <a:gd name="T63" fmla="*/ 1494 h 2076"/>
                <a:gd name="T64" fmla="*/ 244 w 2361"/>
                <a:gd name="T65" fmla="*/ 1624 h 2076"/>
                <a:gd name="T66" fmla="*/ 350 w 2361"/>
                <a:gd name="T67" fmla="*/ 1741 h 2076"/>
                <a:gd name="T68" fmla="*/ 469 w 2361"/>
                <a:gd name="T69" fmla="*/ 1844 h 2076"/>
                <a:gd name="T70" fmla="*/ 603 w 2361"/>
                <a:gd name="T71" fmla="*/ 1930 h 2076"/>
                <a:gd name="T72" fmla="*/ 747 w 2361"/>
                <a:gd name="T73" fmla="*/ 1996 h 2076"/>
                <a:gd name="T74" fmla="*/ 901 w 2361"/>
                <a:gd name="T75" fmla="*/ 2044 h 2076"/>
                <a:gd name="T76" fmla="*/ 1064 w 2361"/>
                <a:gd name="T77" fmla="*/ 2071 h 2076"/>
                <a:gd name="T78" fmla="*/ 1175 w 2361"/>
                <a:gd name="T79" fmla="*/ 2076 h 2076"/>
                <a:gd name="T80" fmla="*/ 1357 w 2361"/>
                <a:gd name="T81" fmla="*/ 2063 h 2076"/>
                <a:gd name="T82" fmla="*/ 1528 w 2361"/>
                <a:gd name="T83" fmla="*/ 2023 h 2076"/>
                <a:gd name="T84" fmla="*/ 1690 w 2361"/>
                <a:gd name="T85" fmla="*/ 1960 h 2076"/>
                <a:gd name="T86" fmla="*/ 1839 w 2361"/>
                <a:gd name="T87" fmla="*/ 1874 h 2076"/>
                <a:gd name="T88" fmla="*/ 1973 w 2361"/>
                <a:gd name="T89" fmla="*/ 1768 h 2076"/>
                <a:gd name="T90" fmla="*/ 2091 w 2361"/>
                <a:gd name="T91" fmla="*/ 1645 h 2076"/>
                <a:gd name="T92" fmla="*/ 2189 w 2361"/>
                <a:gd name="T93" fmla="*/ 1505 h 2076"/>
                <a:gd name="T94" fmla="*/ 2268 w 2361"/>
                <a:gd name="T95" fmla="*/ 1353 h 2076"/>
                <a:gd name="T96" fmla="*/ 2325 w 2361"/>
                <a:gd name="T97" fmla="*/ 1187 h 2076"/>
                <a:gd name="T98" fmla="*/ 2355 w 2361"/>
                <a:gd name="T99" fmla="*/ 1011 h 2076"/>
                <a:gd name="T100" fmla="*/ 2361 w 2361"/>
                <a:gd name="T101" fmla="*/ 891 h 2076"/>
                <a:gd name="T102" fmla="*/ 2358 w 2361"/>
                <a:gd name="T103" fmla="*/ 792 h 2076"/>
                <a:gd name="T104" fmla="*/ 2345 w 2361"/>
                <a:gd name="T105" fmla="*/ 696 h 2076"/>
                <a:gd name="T106" fmla="*/ 2317 w 2361"/>
                <a:gd name="T107" fmla="*/ 571 h 2076"/>
                <a:gd name="T108" fmla="*/ 2252 w 2361"/>
                <a:gd name="T109" fmla="*/ 394 h 2076"/>
                <a:gd name="T110" fmla="*/ 2162 w 2361"/>
                <a:gd name="T111" fmla="*/ 231 h 2076"/>
                <a:gd name="T112" fmla="*/ 2047 w 2361"/>
                <a:gd name="T113" fmla="*/ 85 h 2076"/>
                <a:gd name="T114" fmla="*/ 1958 w 2361"/>
                <a:gd name="T115" fmla="*/ 0 h 2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61" h="2076">
                  <a:moveTo>
                    <a:pt x="1958" y="0"/>
                  </a:moveTo>
                  <a:lnTo>
                    <a:pt x="1646" y="312"/>
                  </a:lnTo>
                  <a:lnTo>
                    <a:pt x="1646" y="312"/>
                  </a:lnTo>
                  <a:lnTo>
                    <a:pt x="1677" y="338"/>
                  </a:lnTo>
                  <a:lnTo>
                    <a:pt x="1707" y="366"/>
                  </a:lnTo>
                  <a:lnTo>
                    <a:pt x="1735" y="396"/>
                  </a:lnTo>
                  <a:lnTo>
                    <a:pt x="1761" y="427"/>
                  </a:lnTo>
                  <a:lnTo>
                    <a:pt x="1784" y="460"/>
                  </a:lnTo>
                  <a:lnTo>
                    <a:pt x="1807" y="494"/>
                  </a:lnTo>
                  <a:lnTo>
                    <a:pt x="1828" y="529"/>
                  </a:lnTo>
                  <a:lnTo>
                    <a:pt x="1847" y="565"/>
                  </a:lnTo>
                  <a:lnTo>
                    <a:pt x="1864" y="603"/>
                  </a:lnTo>
                  <a:lnTo>
                    <a:pt x="1879" y="641"/>
                  </a:lnTo>
                  <a:lnTo>
                    <a:pt x="1892" y="680"/>
                  </a:lnTo>
                  <a:lnTo>
                    <a:pt x="1902" y="721"/>
                  </a:lnTo>
                  <a:lnTo>
                    <a:pt x="1911" y="763"/>
                  </a:lnTo>
                  <a:lnTo>
                    <a:pt x="1916" y="805"/>
                  </a:lnTo>
                  <a:lnTo>
                    <a:pt x="1921" y="847"/>
                  </a:lnTo>
                  <a:lnTo>
                    <a:pt x="1922" y="891"/>
                  </a:lnTo>
                  <a:lnTo>
                    <a:pt x="1922" y="891"/>
                  </a:lnTo>
                  <a:lnTo>
                    <a:pt x="1921" y="928"/>
                  </a:lnTo>
                  <a:lnTo>
                    <a:pt x="1918" y="968"/>
                  </a:lnTo>
                  <a:lnTo>
                    <a:pt x="1913" y="1004"/>
                  </a:lnTo>
                  <a:lnTo>
                    <a:pt x="1906" y="1040"/>
                  </a:lnTo>
                  <a:lnTo>
                    <a:pt x="1897" y="1077"/>
                  </a:lnTo>
                  <a:lnTo>
                    <a:pt x="1889" y="1113"/>
                  </a:lnTo>
                  <a:lnTo>
                    <a:pt x="1877" y="1148"/>
                  </a:lnTo>
                  <a:lnTo>
                    <a:pt x="1863" y="1181"/>
                  </a:lnTo>
                  <a:lnTo>
                    <a:pt x="1848" y="1215"/>
                  </a:lnTo>
                  <a:lnTo>
                    <a:pt x="1832" y="1247"/>
                  </a:lnTo>
                  <a:lnTo>
                    <a:pt x="1813" y="1277"/>
                  </a:lnTo>
                  <a:lnTo>
                    <a:pt x="1794" y="1308"/>
                  </a:lnTo>
                  <a:lnTo>
                    <a:pt x="1774" y="1337"/>
                  </a:lnTo>
                  <a:lnTo>
                    <a:pt x="1751" y="1366"/>
                  </a:lnTo>
                  <a:lnTo>
                    <a:pt x="1728" y="1392"/>
                  </a:lnTo>
                  <a:lnTo>
                    <a:pt x="1703" y="1418"/>
                  </a:lnTo>
                  <a:lnTo>
                    <a:pt x="1677" y="1443"/>
                  </a:lnTo>
                  <a:lnTo>
                    <a:pt x="1651" y="1466"/>
                  </a:lnTo>
                  <a:lnTo>
                    <a:pt x="1621" y="1488"/>
                  </a:lnTo>
                  <a:lnTo>
                    <a:pt x="1592" y="1510"/>
                  </a:lnTo>
                  <a:lnTo>
                    <a:pt x="1563" y="1529"/>
                  </a:lnTo>
                  <a:lnTo>
                    <a:pt x="1531" y="1546"/>
                  </a:lnTo>
                  <a:lnTo>
                    <a:pt x="1499" y="1563"/>
                  </a:lnTo>
                  <a:lnTo>
                    <a:pt x="1466" y="1578"/>
                  </a:lnTo>
                  <a:lnTo>
                    <a:pt x="1433" y="1591"/>
                  </a:lnTo>
                  <a:lnTo>
                    <a:pt x="1398" y="1603"/>
                  </a:lnTo>
                  <a:lnTo>
                    <a:pt x="1363" y="1613"/>
                  </a:lnTo>
                  <a:lnTo>
                    <a:pt x="1327" y="1622"/>
                  </a:lnTo>
                  <a:lnTo>
                    <a:pt x="1290" y="1627"/>
                  </a:lnTo>
                  <a:lnTo>
                    <a:pt x="1252" y="1633"/>
                  </a:lnTo>
                  <a:lnTo>
                    <a:pt x="1215" y="1636"/>
                  </a:lnTo>
                  <a:lnTo>
                    <a:pt x="1175" y="1636"/>
                  </a:lnTo>
                  <a:lnTo>
                    <a:pt x="1175" y="1636"/>
                  </a:lnTo>
                  <a:lnTo>
                    <a:pt x="1142" y="1636"/>
                  </a:lnTo>
                  <a:lnTo>
                    <a:pt x="1109" y="1633"/>
                  </a:lnTo>
                  <a:lnTo>
                    <a:pt x="1077" y="1630"/>
                  </a:lnTo>
                  <a:lnTo>
                    <a:pt x="1043" y="1624"/>
                  </a:lnTo>
                  <a:lnTo>
                    <a:pt x="1011" y="1619"/>
                  </a:lnTo>
                  <a:lnTo>
                    <a:pt x="981" y="1610"/>
                  </a:lnTo>
                  <a:lnTo>
                    <a:pt x="949" y="1601"/>
                  </a:lnTo>
                  <a:lnTo>
                    <a:pt x="920" y="1591"/>
                  </a:lnTo>
                  <a:lnTo>
                    <a:pt x="889" y="1579"/>
                  </a:lnTo>
                  <a:lnTo>
                    <a:pt x="860" y="1566"/>
                  </a:lnTo>
                  <a:lnTo>
                    <a:pt x="831" y="1553"/>
                  </a:lnTo>
                  <a:lnTo>
                    <a:pt x="804" y="1537"/>
                  </a:lnTo>
                  <a:lnTo>
                    <a:pt x="777" y="1521"/>
                  </a:lnTo>
                  <a:lnTo>
                    <a:pt x="751" y="1504"/>
                  </a:lnTo>
                  <a:lnTo>
                    <a:pt x="725" y="1485"/>
                  </a:lnTo>
                  <a:lnTo>
                    <a:pt x="700" y="1466"/>
                  </a:lnTo>
                  <a:lnTo>
                    <a:pt x="677" y="1446"/>
                  </a:lnTo>
                  <a:lnTo>
                    <a:pt x="654" y="1424"/>
                  </a:lnTo>
                  <a:lnTo>
                    <a:pt x="632" y="1401"/>
                  </a:lnTo>
                  <a:lnTo>
                    <a:pt x="612" y="1377"/>
                  </a:lnTo>
                  <a:lnTo>
                    <a:pt x="591" y="1354"/>
                  </a:lnTo>
                  <a:lnTo>
                    <a:pt x="573" y="1328"/>
                  </a:lnTo>
                  <a:lnTo>
                    <a:pt x="554" y="1303"/>
                  </a:lnTo>
                  <a:lnTo>
                    <a:pt x="538" y="1276"/>
                  </a:lnTo>
                  <a:lnTo>
                    <a:pt x="522" y="1248"/>
                  </a:lnTo>
                  <a:lnTo>
                    <a:pt x="507" y="1220"/>
                  </a:lnTo>
                  <a:lnTo>
                    <a:pt x="494" y="1191"/>
                  </a:lnTo>
                  <a:lnTo>
                    <a:pt x="481" y="1162"/>
                  </a:lnTo>
                  <a:lnTo>
                    <a:pt x="471" y="1132"/>
                  </a:lnTo>
                  <a:lnTo>
                    <a:pt x="461" y="1101"/>
                  </a:lnTo>
                  <a:lnTo>
                    <a:pt x="452" y="1071"/>
                  </a:lnTo>
                  <a:lnTo>
                    <a:pt x="445" y="1039"/>
                  </a:lnTo>
                  <a:lnTo>
                    <a:pt x="0" y="1039"/>
                  </a:lnTo>
                  <a:lnTo>
                    <a:pt x="0" y="1039"/>
                  </a:lnTo>
                  <a:lnTo>
                    <a:pt x="7" y="1094"/>
                  </a:lnTo>
                  <a:lnTo>
                    <a:pt x="18" y="1146"/>
                  </a:lnTo>
                  <a:lnTo>
                    <a:pt x="31" y="1200"/>
                  </a:lnTo>
                  <a:lnTo>
                    <a:pt x="47" y="1251"/>
                  </a:lnTo>
                  <a:lnTo>
                    <a:pt x="64" y="1302"/>
                  </a:lnTo>
                  <a:lnTo>
                    <a:pt x="83" y="1351"/>
                  </a:lnTo>
                  <a:lnTo>
                    <a:pt x="105" y="1401"/>
                  </a:lnTo>
                  <a:lnTo>
                    <a:pt x="130" y="1447"/>
                  </a:lnTo>
                  <a:lnTo>
                    <a:pt x="156" y="1494"/>
                  </a:lnTo>
                  <a:lnTo>
                    <a:pt x="183" y="1539"/>
                  </a:lnTo>
                  <a:lnTo>
                    <a:pt x="212" y="1582"/>
                  </a:lnTo>
                  <a:lnTo>
                    <a:pt x="244" y="1624"/>
                  </a:lnTo>
                  <a:lnTo>
                    <a:pt x="278" y="1665"/>
                  </a:lnTo>
                  <a:lnTo>
                    <a:pt x="313" y="1704"/>
                  </a:lnTo>
                  <a:lnTo>
                    <a:pt x="350" y="1741"/>
                  </a:lnTo>
                  <a:lnTo>
                    <a:pt x="388" y="1777"/>
                  </a:lnTo>
                  <a:lnTo>
                    <a:pt x="429" y="1810"/>
                  </a:lnTo>
                  <a:lnTo>
                    <a:pt x="469" y="1844"/>
                  </a:lnTo>
                  <a:lnTo>
                    <a:pt x="513" y="1874"/>
                  </a:lnTo>
                  <a:lnTo>
                    <a:pt x="558" y="1902"/>
                  </a:lnTo>
                  <a:lnTo>
                    <a:pt x="603" y="1930"/>
                  </a:lnTo>
                  <a:lnTo>
                    <a:pt x="650" y="1954"/>
                  </a:lnTo>
                  <a:lnTo>
                    <a:pt x="698" y="1976"/>
                  </a:lnTo>
                  <a:lnTo>
                    <a:pt x="747" y="1996"/>
                  </a:lnTo>
                  <a:lnTo>
                    <a:pt x="798" y="2015"/>
                  </a:lnTo>
                  <a:lnTo>
                    <a:pt x="849" y="2031"/>
                  </a:lnTo>
                  <a:lnTo>
                    <a:pt x="901" y="2044"/>
                  </a:lnTo>
                  <a:lnTo>
                    <a:pt x="955" y="2056"/>
                  </a:lnTo>
                  <a:lnTo>
                    <a:pt x="1008" y="2065"/>
                  </a:lnTo>
                  <a:lnTo>
                    <a:pt x="1064" y="2071"/>
                  </a:lnTo>
                  <a:lnTo>
                    <a:pt x="1120" y="2075"/>
                  </a:lnTo>
                  <a:lnTo>
                    <a:pt x="1175" y="2076"/>
                  </a:lnTo>
                  <a:lnTo>
                    <a:pt x="1175" y="2076"/>
                  </a:lnTo>
                  <a:lnTo>
                    <a:pt x="1236" y="2075"/>
                  </a:lnTo>
                  <a:lnTo>
                    <a:pt x="1298" y="2071"/>
                  </a:lnTo>
                  <a:lnTo>
                    <a:pt x="1357" y="2063"/>
                  </a:lnTo>
                  <a:lnTo>
                    <a:pt x="1415" y="2052"/>
                  </a:lnTo>
                  <a:lnTo>
                    <a:pt x="1472" y="2039"/>
                  </a:lnTo>
                  <a:lnTo>
                    <a:pt x="1528" y="2023"/>
                  </a:lnTo>
                  <a:lnTo>
                    <a:pt x="1584" y="2005"/>
                  </a:lnTo>
                  <a:lnTo>
                    <a:pt x="1637" y="1983"/>
                  </a:lnTo>
                  <a:lnTo>
                    <a:pt x="1690" y="1960"/>
                  </a:lnTo>
                  <a:lnTo>
                    <a:pt x="1741" y="1934"/>
                  </a:lnTo>
                  <a:lnTo>
                    <a:pt x="1790" y="1905"/>
                  </a:lnTo>
                  <a:lnTo>
                    <a:pt x="1839" y="1874"/>
                  </a:lnTo>
                  <a:lnTo>
                    <a:pt x="1886" y="1841"/>
                  </a:lnTo>
                  <a:lnTo>
                    <a:pt x="1929" y="1806"/>
                  </a:lnTo>
                  <a:lnTo>
                    <a:pt x="1973" y="1768"/>
                  </a:lnTo>
                  <a:lnTo>
                    <a:pt x="2014" y="1729"/>
                  </a:lnTo>
                  <a:lnTo>
                    <a:pt x="2053" y="1688"/>
                  </a:lnTo>
                  <a:lnTo>
                    <a:pt x="2091" y="1645"/>
                  </a:lnTo>
                  <a:lnTo>
                    <a:pt x="2126" y="1600"/>
                  </a:lnTo>
                  <a:lnTo>
                    <a:pt x="2159" y="1553"/>
                  </a:lnTo>
                  <a:lnTo>
                    <a:pt x="2189" y="1505"/>
                  </a:lnTo>
                  <a:lnTo>
                    <a:pt x="2219" y="1456"/>
                  </a:lnTo>
                  <a:lnTo>
                    <a:pt x="2245" y="1405"/>
                  </a:lnTo>
                  <a:lnTo>
                    <a:pt x="2268" y="1353"/>
                  </a:lnTo>
                  <a:lnTo>
                    <a:pt x="2290" y="1299"/>
                  </a:lnTo>
                  <a:lnTo>
                    <a:pt x="2309" y="1244"/>
                  </a:lnTo>
                  <a:lnTo>
                    <a:pt x="2325" y="1187"/>
                  </a:lnTo>
                  <a:lnTo>
                    <a:pt x="2338" y="1129"/>
                  </a:lnTo>
                  <a:lnTo>
                    <a:pt x="2348" y="1071"/>
                  </a:lnTo>
                  <a:lnTo>
                    <a:pt x="2355" y="1011"/>
                  </a:lnTo>
                  <a:lnTo>
                    <a:pt x="2359" y="952"/>
                  </a:lnTo>
                  <a:lnTo>
                    <a:pt x="2361" y="891"/>
                  </a:lnTo>
                  <a:lnTo>
                    <a:pt x="2361" y="891"/>
                  </a:lnTo>
                  <a:lnTo>
                    <a:pt x="2361" y="857"/>
                  </a:lnTo>
                  <a:lnTo>
                    <a:pt x="2359" y="825"/>
                  </a:lnTo>
                  <a:lnTo>
                    <a:pt x="2358" y="792"/>
                  </a:lnTo>
                  <a:lnTo>
                    <a:pt x="2354" y="760"/>
                  </a:lnTo>
                  <a:lnTo>
                    <a:pt x="2351" y="728"/>
                  </a:lnTo>
                  <a:lnTo>
                    <a:pt x="2345" y="696"/>
                  </a:lnTo>
                  <a:lnTo>
                    <a:pt x="2339" y="664"/>
                  </a:lnTo>
                  <a:lnTo>
                    <a:pt x="2333" y="632"/>
                  </a:lnTo>
                  <a:lnTo>
                    <a:pt x="2317" y="571"/>
                  </a:lnTo>
                  <a:lnTo>
                    <a:pt x="2298" y="510"/>
                  </a:lnTo>
                  <a:lnTo>
                    <a:pt x="2277" y="452"/>
                  </a:lnTo>
                  <a:lnTo>
                    <a:pt x="2252" y="394"/>
                  </a:lnTo>
                  <a:lnTo>
                    <a:pt x="2224" y="338"/>
                  </a:lnTo>
                  <a:lnTo>
                    <a:pt x="2194" y="283"/>
                  </a:lnTo>
                  <a:lnTo>
                    <a:pt x="2162" y="231"/>
                  </a:lnTo>
                  <a:lnTo>
                    <a:pt x="2126" y="181"/>
                  </a:lnTo>
                  <a:lnTo>
                    <a:pt x="2088" y="132"/>
                  </a:lnTo>
                  <a:lnTo>
                    <a:pt x="2047" y="85"/>
                  </a:lnTo>
                  <a:lnTo>
                    <a:pt x="2004" y="42"/>
                  </a:lnTo>
                  <a:lnTo>
                    <a:pt x="1958" y="0"/>
                  </a:lnTo>
                  <a:lnTo>
                    <a:pt x="1958" y="0"/>
                  </a:lnTo>
                  <a:close/>
                </a:path>
              </a:pathLst>
            </a:custGeom>
            <a:solidFill>
              <a:srgbClr val="608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3"/>
            <p:cNvSpPr>
              <a:spLocks/>
            </p:cNvSpPr>
            <p:nvPr/>
          </p:nvSpPr>
          <p:spPr bwMode="auto">
            <a:xfrm>
              <a:off x="303213" y="3833193"/>
              <a:ext cx="855663" cy="985838"/>
            </a:xfrm>
            <a:custGeom>
              <a:avLst/>
              <a:gdLst>
                <a:gd name="T0" fmla="*/ 0 w 1078"/>
                <a:gd name="T1" fmla="*/ 1182 h 1243"/>
                <a:gd name="T2" fmla="*/ 443 w 1078"/>
                <a:gd name="T3" fmla="*/ 1243 h 1243"/>
                <a:gd name="T4" fmla="*/ 442 w 1078"/>
                <a:gd name="T5" fmla="*/ 1212 h 1243"/>
                <a:gd name="T6" fmla="*/ 440 w 1078"/>
                <a:gd name="T7" fmla="*/ 1182 h 1243"/>
                <a:gd name="T8" fmla="*/ 443 w 1078"/>
                <a:gd name="T9" fmla="*/ 1112 h 1243"/>
                <a:gd name="T10" fmla="*/ 453 w 1078"/>
                <a:gd name="T11" fmla="*/ 1045 h 1243"/>
                <a:gd name="T12" fmla="*/ 468 w 1078"/>
                <a:gd name="T13" fmla="*/ 978 h 1243"/>
                <a:gd name="T14" fmla="*/ 490 w 1078"/>
                <a:gd name="T15" fmla="*/ 916 h 1243"/>
                <a:gd name="T16" fmla="*/ 516 w 1078"/>
                <a:gd name="T17" fmla="*/ 855 h 1243"/>
                <a:gd name="T18" fmla="*/ 546 w 1078"/>
                <a:gd name="T19" fmla="*/ 796 h 1243"/>
                <a:gd name="T20" fmla="*/ 583 w 1078"/>
                <a:gd name="T21" fmla="*/ 743 h 1243"/>
                <a:gd name="T22" fmla="*/ 623 w 1078"/>
                <a:gd name="T23" fmla="*/ 692 h 1243"/>
                <a:gd name="T24" fmla="*/ 668 w 1078"/>
                <a:gd name="T25" fmla="*/ 644 h 1243"/>
                <a:gd name="T26" fmla="*/ 718 w 1078"/>
                <a:gd name="T27" fmla="*/ 602 h 1243"/>
                <a:gd name="T28" fmla="*/ 770 w 1078"/>
                <a:gd name="T29" fmla="*/ 562 h 1243"/>
                <a:gd name="T30" fmla="*/ 827 w 1078"/>
                <a:gd name="T31" fmla="*/ 528 h 1243"/>
                <a:gd name="T32" fmla="*/ 885 w 1078"/>
                <a:gd name="T33" fmla="*/ 499 h 1243"/>
                <a:gd name="T34" fmla="*/ 947 w 1078"/>
                <a:gd name="T35" fmla="*/ 475 h 1243"/>
                <a:gd name="T36" fmla="*/ 1011 w 1078"/>
                <a:gd name="T37" fmla="*/ 456 h 1243"/>
                <a:gd name="T38" fmla="*/ 1078 w 1078"/>
                <a:gd name="T39" fmla="*/ 443 h 1243"/>
                <a:gd name="T40" fmla="*/ 1078 w 1078"/>
                <a:gd name="T41" fmla="*/ 0 h 1243"/>
                <a:gd name="T42" fmla="*/ 966 w 1078"/>
                <a:gd name="T43" fmla="*/ 16 h 1243"/>
                <a:gd name="T44" fmla="*/ 859 w 1078"/>
                <a:gd name="T45" fmla="*/ 42 h 1243"/>
                <a:gd name="T46" fmla="*/ 754 w 1078"/>
                <a:gd name="T47" fmla="*/ 77 h 1243"/>
                <a:gd name="T48" fmla="*/ 655 w 1078"/>
                <a:gd name="T49" fmla="*/ 121 h 1243"/>
                <a:gd name="T50" fmla="*/ 561 w 1078"/>
                <a:gd name="T51" fmla="*/ 174 h 1243"/>
                <a:gd name="T52" fmla="*/ 471 w 1078"/>
                <a:gd name="T53" fmla="*/ 236 h 1243"/>
                <a:gd name="T54" fmla="*/ 389 w 1078"/>
                <a:gd name="T55" fmla="*/ 304 h 1243"/>
                <a:gd name="T56" fmla="*/ 312 w 1078"/>
                <a:gd name="T57" fmla="*/ 379 h 1243"/>
                <a:gd name="T58" fmla="*/ 244 w 1078"/>
                <a:gd name="T59" fmla="*/ 462 h 1243"/>
                <a:gd name="T60" fmla="*/ 182 w 1078"/>
                <a:gd name="T61" fmla="*/ 551 h 1243"/>
                <a:gd name="T62" fmla="*/ 129 w 1078"/>
                <a:gd name="T63" fmla="*/ 645 h 1243"/>
                <a:gd name="T64" fmla="*/ 84 w 1078"/>
                <a:gd name="T65" fmla="*/ 744 h 1243"/>
                <a:gd name="T66" fmla="*/ 48 w 1078"/>
                <a:gd name="T67" fmla="*/ 847 h 1243"/>
                <a:gd name="T68" fmla="*/ 22 w 1078"/>
                <a:gd name="T69" fmla="*/ 955 h 1243"/>
                <a:gd name="T70" fmla="*/ 6 w 1078"/>
                <a:gd name="T71" fmla="*/ 1067 h 1243"/>
                <a:gd name="T72" fmla="*/ 0 w 1078"/>
                <a:gd name="T73" fmla="*/ 1182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8" h="1243">
                  <a:moveTo>
                    <a:pt x="0" y="1182"/>
                  </a:moveTo>
                  <a:lnTo>
                    <a:pt x="0" y="1182"/>
                  </a:lnTo>
                  <a:lnTo>
                    <a:pt x="2" y="1243"/>
                  </a:lnTo>
                  <a:lnTo>
                    <a:pt x="443" y="1243"/>
                  </a:lnTo>
                  <a:lnTo>
                    <a:pt x="443" y="1243"/>
                  </a:lnTo>
                  <a:lnTo>
                    <a:pt x="442" y="1212"/>
                  </a:lnTo>
                  <a:lnTo>
                    <a:pt x="440" y="1182"/>
                  </a:lnTo>
                  <a:lnTo>
                    <a:pt x="440" y="1182"/>
                  </a:lnTo>
                  <a:lnTo>
                    <a:pt x="442" y="1147"/>
                  </a:lnTo>
                  <a:lnTo>
                    <a:pt x="443" y="1112"/>
                  </a:lnTo>
                  <a:lnTo>
                    <a:pt x="447" y="1078"/>
                  </a:lnTo>
                  <a:lnTo>
                    <a:pt x="453" y="1045"/>
                  </a:lnTo>
                  <a:lnTo>
                    <a:pt x="461" y="1012"/>
                  </a:lnTo>
                  <a:lnTo>
                    <a:pt x="468" y="978"/>
                  </a:lnTo>
                  <a:lnTo>
                    <a:pt x="478" y="946"/>
                  </a:lnTo>
                  <a:lnTo>
                    <a:pt x="490" y="916"/>
                  </a:lnTo>
                  <a:lnTo>
                    <a:pt x="501" y="885"/>
                  </a:lnTo>
                  <a:lnTo>
                    <a:pt x="516" y="855"/>
                  </a:lnTo>
                  <a:lnTo>
                    <a:pt x="530" y="826"/>
                  </a:lnTo>
                  <a:lnTo>
                    <a:pt x="546" y="796"/>
                  </a:lnTo>
                  <a:lnTo>
                    <a:pt x="564" y="769"/>
                  </a:lnTo>
                  <a:lnTo>
                    <a:pt x="583" y="743"/>
                  </a:lnTo>
                  <a:lnTo>
                    <a:pt x="603" y="717"/>
                  </a:lnTo>
                  <a:lnTo>
                    <a:pt x="623" y="692"/>
                  </a:lnTo>
                  <a:lnTo>
                    <a:pt x="645" y="667"/>
                  </a:lnTo>
                  <a:lnTo>
                    <a:pt x="668" y="644"/>
                  </a:lnTo>
                  <a:lnTo>
                    <a:pt x="693" y="622"/>
                  </a:lnTo>
                  <a:lnTo>
                    <a:pt x="718" y="602"/>
                  </a:lnTo>
                  <a:lnTo>
                    <a:pt x="744" y="581"/>
                  </a:lnTo>
                  <a:lnTo>
                    <a:pt x="770" y="562"/>
                  </a:lnTo>
                  <a:lnTo>
                    <a:pt x="798" y="545"/>
                  </a:lnTo>
                  <a:lnTo>
                    <a:pt x="827" y="528"/>
                  </a:lnTo>
                  <a:lnTo>
                    <a:pt x="856" y="513"/>
                  </a:lnTo>
                  <a:lnTo>
                    <a:pt x="885" y="499"/>
                  </a:lnTo>
                  <a:lnTo>
                    <a:pt x="915" y="487"/>
                  </a:lnTo>
                  <a:lnTo>
                    <a:pt x="947" y="475"/>
                  </a:lnTo>
                  <a:lnTo>
                    <a:pt x="979" y="465"/>
                  </a:lnTo>
                  <a:lnTo>
                    <a:pt x="1011" y="456"/>
                  </a:lnTo>
                  <a:lnTo>
                    <a:pt x="1045" y="449"/>
                  </a:lnTo>
                  <a:lnTo>
                    <a:pt x="1078" y="443"/>
                  </a:lnTo>
                  <a:lnTo>
                    <a:pt x="1078" y="0"/>
                  </a:lnTo>
                  <a:lnTo>
                    <a:pt x="1078" y="0"/>
                  </a:lnTo>
                  <a:lnTo>
                    <a:pt x="1021" y="7"/>
                  </a:lnTo>
                  <a:lnTo>
                    <a:pt x="966" y="16"/>
                  </a:lnTo>
                  <a:lnTo>
                    <a:pt x="911" y="28"/>
                  </a:lnTo>
                  <a:lnTo>
                    <a:pt x="859" y="42"/>
                  </a:lnTo>
                  <a:lnTo>
                    <a:pt x="805" y="58"/>
                  </a:lnTo>
                  <a:lnTo>
                    <a:pt x="754" y="77"/>
                  </a:lnTo>
                  <a:lnTo>
                    <a:pt x="703" y="97"/>
                  </a:lnTo>
                  <a:lnTo>
                    <a:pt x="655" y="121"/>
                  </a:lnTo>
                  <a:lnTo>
                    <a:pt x="607" y="147"/>
                  </a:lnTo>
                  <a:lnTo>
                    <a:pt x="561" y="174"/>
                  </a:lnTo>
                  <a:lnTo>
                    <a:pt x="516" y="204"/>
                  </a:lnTo>
                  <a:lnTo>
                    <a:pt x="471" y="236"/>
                  </a:lnTo>
                  <a:lnTo>
                    <a:pt x="429" y="269"/>
                  </a:lnTo>
                  <a:lnTo>
                    <a:pt x="389" y="304"/>
                  </a:lnTo>
                  <a:lnTo>
                    <a:pt x="350" y="342"/>
                  </a:lnTo>
                  <a:lnTo>
                    <a:pt x="312" y="379"/>
                  </a:lnTo>
                  <a:lnTo>
                    <a:pt x="278" y="420"/>
                  </a:lnTo>
                  <a:lnTo>
                    <a:pt x="244" y="462"/>
                  </a:lnTo>
                  <a:lnTo>
                    <a:pt x="212" y="506"/>
                  </a:lnTo>
                  <a:lnTo>
                    <a:pt x="182" y="551"/>
                  </a:lnTo>
                  <a:lnTo>
                    <a:pt x="154" y="597"/>
                  </a:lnTo>
                  <a:lnTo>
                    <a:pt x="129" y="645"/>
                  </a:lnTo>
                  <a:lnTo>
                    <a:pt x="105" y="693"/>
                  </a:lnTo>
                  <a:lnTo>
                    <a:pt x="84" y="744"/>
                  </a:lnTo>
                  <a:lnTo>
                    <a:pt x="65" y="795"/>
                  </a:lnTo>
                  <a:lnTo>
                    <a:pt x="48" y="847"/>
                  </a:lnTo>
                  <a:lnTo>
                    <a:pt x="33" y="901"/>
                  </a:lnTo>
                  <a:lnTo>
                    <a:pt x="22" y="955"/>
                  </a:lnTo>
                  <a:lnTo>
                    <a:pt x="13" y="1012"/>
                  </a:lnTo>
                  <a:lnTo>
                    <a:pt x="6" y="1067"/>
                  </a:lnTo>
                  <a:lnTo>
                    <a:pt x="2" y="1123"/>
                  </a:lnTo>
                  <a:lnTo>
                    <a:pt x="0" y="1182"/>
                  </a:lnTo>
                  <a:lnTo>
                    <a:pt x="0" y="1182"/>
                  </a:lnTo>
                  <a:close/>
                </a:path>
              </a:pathLst>
            </a:custGeom>
            <a:solidFill>
              <a:srgbClr val="E26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1241425" y="3828430"/>
              <a:ext cx="569913" cy="441325"/>
            </a:xfrm>
            <a:custGeom>
              <a:avLst/>
              <a:gdLst>
                <a:gd name="T0" fmla="*/ 2 w 717"/>
                <a:gd name="T1" fmla="*/ 0 h 555"/>
                <a:gd name="T2" fmla="*/ 2 w 717"/>
                <a:gd name="T3" fmla="*/ 0 h 555"/>
                <a:gd name="T4" fmla="*/ 0 w 717"/>
                <a:gd name="T5" fmla="*/ 0 h 555"/>
                <a:gd name="T6" fmla="*/ 0 w 717"/>
                <a:gd name="T7" fmla="*/ 440 h 555"/>
                <a:gd name="T8" fmla="*/ 0 w 717"/>
                <a:gd name="T9" fmla="*/ 440 h 555"/>
                <a:gd name="T10" fmla="*/ 2 w 717"/>
                <a:gd name="T11" fmla="*/ 440 h 555"/>
                <a:gd name="T12" fmla="*/ 2 w 717"/>
                <a:gd name="T13" fmla="*/ 440 h 555"/>
                <a:gd name="T14" fmla="*/ 30 w 717"/>
                <a:gd name="T15" fmla="*/ 440 h 555"/>
                <a:gd name="T16" fmla="*/ 58 w 717"/>
                <a:gd name="T17" fmla="*/ 442 h 555"/>
                <a:gd name="T18" fmla="*/ 84 w 717"/>
                <a:gd name="T19" fmla="*/ 444 h 555"/>
                <a:gd name="T20" fmla="*/ 111 w 717"/>
                <a:gd name="T21" fmla="*/ 447 h 555"/>
                <a:gd name="T22" fmla="*/ 138 w 717"/>
                <a:gd name="T23" fmla="*/ 452 h 555"/>
                <a:gd name="T24" fmla="*/ 164 w 717"/>
                <a:gd name="T25" fmla="*/ 457 h 555"/>
                <a:gd name="T26" fmla="*/ 188 w 717"/>
                <a:gd name="T27" fmla="*/ 463 h 555"/>
                <a:gd name="T28" fmla="*/ 215 w 717"/>
                <a:gd name="T29" fmla="*/ 471 h 555"/>
                <a:gd name="T30" fmla="*/ 239 w 717"/>
                <a:gd name="T31" fmla="*/ 478 h 555"/>
                <a:gd name="T32" fmla="*/ 264 w 717"/>
                <a:gd name="T33" fmla="*/ 487 h 555"/>
                <a:gd name="T34" fmla="*/ 287 w 717"/>
                <a:gd name="T35" fmla="*/ 497 h 555"/>
                <a:gd name="T36" fmla="*/ 312 w 717"/>
                <a:gd name="T37" fmla="*/ 507 h 555"/>
                <a:gd name="T38" fmla="*/ 335 w 717"/>
                <a:gd name="T39" fmla="*/ 517 h 555"/>
                <a:gd name="T40" fmla="*/ 358 w 717"/>
                <a:gd name="T41" fmla="*/ 529 h 555"/>
                <a:gd name="T42" fmla="*/ 380 w 717"/>
                <a:gd name="T43" fmla="*/ 542 h 555"/>
                <a:gd name="T44" fmla="*/ 402 w 717"/>
                <a:gd name="T45" fmla="*/ 555 h 555"/>
                <a:gd name="T46" fmla="*/ 717 w 717"/>
                <a:gd name="T47" fmla="*/ 240 h 555"/>
                <a:gd name="T48" fmla="*/ 717 w 717"/>
                <a:gd name="T49" fmla="*/ 240 h 555"/>
                <a:gd name="T50" fmla="*/ 679 w 717"/>
                <a:gd name="T51" fmla="*/ 212 h 555"/>
                <a:gd name="T52" fmla="*/ 640 w 717"/>
                <a:gd name="T53" fmla="*/ 186 h 555"/>
                <a:gd name="T54" fmla="*/ 601 w 717"/>
                <a:gd name="T55" fmla="*/ 161 h 555"/>
                <a:gd name="T56" fmla="*/ 560 w 717"/>
                <a:gd name="T57" fmla="*/ 139 h 555"/>
                <a:gd name="T58" fmla="*/ 518 w 717"/>
                <a:gd name="T59" fmla="*/ 117 h 555"/>
                <a:gd name="T60" fmla="*/ 475 w 717"/>
                <a:gd name="T61" fmla="*/ 97 h 555"/>
                <a:gd name="T62" fmla="*/ 431 w 717"/>
                <a:gd name="T63" fmla="*/ 80 h 555"/>
                <a:gd name="T64" fmla="*/ 386 w 717"/>
                <a:gd name="T65" fmla="*/ 64 h 555"/>
                <a:gd name="T66" fmla="*/ 341 w 717"/>
                <a:gd name="T67" fmla="*/ 49 h 555"/>
                <a:gd name="T68" fmla="*/ 294 w 717"/>
                <a:gd name="T69" fmla="*/ 36 h 555"/>
                <a:gd name="T70" fmla="*/ 248 w 717"/>
                <a:gd name="T71" fmla="*/ 24 h 555"/>
                <a:gd name="T72" fmla="*/ 200 w 717"/>
                <a:gd name="T73" fmla="*/ 16 h 555"/>
                <a:gd name="T74" fmla="*/ 152 w 717"/>
                <a:gd name="T75" fmla="*/ 8 h 555"/>
                <a:gd name="T76" fmla="*/ 103 w 717"/>
                <a:gd name="T77" fmla="*/ 4 h 555"/>
                <a:gd name="T78" fmla="*/ 53 w 717"/>
                <a:gd name="T79" fmla="*/ 1 h 555"/>
                <a:gd name="T80" fmla="*/ 2 w 717"/>
                <a:gd name="T81" fmla="*/ 0 h 555"/>
                <a:gd name="T82" fmla="*/ 2 w 717"/>
                <a:gd name="T83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17" h="555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2" y="440"/>
                  </a:lnTo>
                  <a:lnTo>
                    <a:pt x="2" y="440"/>
                  </a:lnTo>
                  <a:lnTo>
                    <a:pt x="30" y="440"/>
                  </a:lnTo>
                  <a:lnTo>
                    <a:pt x="58" y="442"/>
                  </a:lnTo>
                  <a:lnTo>
                    <a:pt x="84" y="444"/>
                  </a:lnTo>
                  <a:lnTo>
                    <a:pt x="111" y="447"/>
                  </a:lnTo>
                  <a:lnTo>
                    <a:pt x="138" y="452"/>
                  </a:lnTo>
                  <a:lnTo>
                    <a:pt x="164" y="457"/>
                  </a:lnTo>
                  <a:lnTo>
                    <a:pt x="188" y="463"/>
                  </a:lnTo>
                  <a:lnTo>
                    <a:pt x="215" y="471"/>
                  </a:lnTo>
                  <a:lnTo>
                    <a:pt x="239" y="478"/>
                  </a:lnTo>
                  <a:lnTo>
                    <a:pt x="264" y="487"/>
                  </a:lnTo>
                  <a:lnTo>
                    <a:pt x="287" y="497"/>
                  </a:lnTo>
                  <a:lnTo>
                    <a:pt x="312" y="507"/>
                  </a:lnTo>
                  <a:lnTo>
                    <a:pt x="335" y="517"/>
                  </a:lnTo>
                  <a:lnTo>
                    <a:pt x="358" y="529"/>
                  </a:lnTo>
                  <a:lnTo>
                    <a:pt x="380" y="542"/>
                  </a:lnTo>
                  <a:lnTo>
                    <a:pt x="402" y="555"/>
                  </a:lnTo>
                  <a:lnTo>
                    <a:pt x="717" y="240"/>
                  </a:lnTo>
                  <a:lnTo>
                    <a:pt x="717" y="240"/>
                  </a:lnTo>
                  <a:lnTo>
                    <a:pt x="679" y="212"/>
                  </a:lnTo>
                  <a:lnTo>
                    <a:pt x="640" y="186"/>
                  </a:lnTo>
                  <a:lnTo>
                    <a:pt x="601" y="161"/>
                  </a:lnTo>
                  <a:lnTo>
                    <a:pt x="560" y="139"/>
                  </a:lnTo>
                  <a:lnTo>
                    <a:pt x="518" y="117"/>
                  </a:lnTo>
                  <a:lnTo>
                    <a:pt x="475" y="97"/>
                  </a:lnTo>
                  <a:lnTo>
                    <a:pt x="431" y="80"/>
                  </a:lnTo>
                  <a:lnTo>
                    <a:pt x="386" y="64"/>
                  </a:lnTo>
                  <a:lnTo>
                    <a:pt x="341" y="49"/>
                  </a:lnTo>
                  <a:lnTo>
                    <a:pt x="294" y="36"/>
                  </a:lnTo>
                  <a:lnTo>
                    <a:pt x="248" y="24"/>
                  </a:lnTo>
                  <a:lnTo>
                    <a:pt x="200" y="16"/>
                  </a:lnTo>
                  <a:lnTo>
                    <a:pt x="152" y="8"/>
                  </a:lnTo>
                  <a:lnTo>
                    <a:pt x="103" y="4"/>
                  </a:lnTo>
                  <a:lnTo>
                    <a:pt x="53" y="1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E8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311" y="1176966"/>
            <a:ext cx="2322127" cy="490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36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9580" y="264491"/>
            <a:ext cx="10515600" cy="885494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总体交互设计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477" y="1153288"/>
            <a:ext cx="2772303" cy="498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9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9861" y="1692955"/>
            <a:ext cx="3365736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感谢聆听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2574010" y="835997"/>
            <a:ext cx="2880110" cy="2611300"/>
            <a:chOff x="1032433" y="2062911"/>
            <a:chExt cx="2599511" cy="2356890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763616" y="2062911"/>
              <a:ext cx="868328" cy="1446605"/>
            </a:xfrm>
            <a:custGeom>
              <a:avLst/>
              <a:gdLst>
                <a:gd name="T0" fmla="*/ 666 w 952"/>
                <a:gd name="T1" fmla="*/ 688 h 1586"/>
                <a:gd name="T2" fmla="*/ 750 w 952"/>
                <a:gd name="T3" fmla="*/ 848 h 1586"/>
                <a:gd name="T4" fmla="*/ 822 w 952"/>
                <a:gd name="T5" fmla="*/ 1002 h 1586"/>
                <a:gd name="T6" fmla="*/ 878 w 952"/>
                <a:gd name="T7" fmla="*/ 1145 h 1586"/>
                <a:gd name="T8" fmla="*/ 919 w 952"/>
                <a:gd name="T9" fmla="*/ 1273 h 1586"/>
                <a:gd name="T10" fmla="*/ 934 w 952"/>
                <a:gd name="T11" fmla="*/ 1332 h 1586"/>
                <a:gd name="T12" fmla="*/ 944 w 952"/>
                <a:gd name="T13" fmla="*/ 1386 h 1586"/>
                <a:gd name="T14" fmla="*/ 951 w 952"/>
                <a:gd name="T15" fmla="*/ 1434 h 1586"/>
                <a:gd name="T16" fmla="*/ 952 w 952"/>
                <a:gd name="T17" fmla="*/ 1476 h 1586"/>
                <a:gd name="T18" fmla="*/ 950 w 952"/>
                <a:gd name="T19" fmla="*/ 1512 h 1586"/>
                <a:gd name="T20" fmla="*/ 943 w 952"/>
                <a:gd name="T21" fmla="*/ 1541 h 1586"/>
                <a:gd name="T22" fmla="*/ 931 w 952"/>
                <a:gd name="T23" fmla="*/ 1564 h 1586"/>
                <a:gd name="T24" fmla="*/ 914 w 952"/>
                <a:gd name="T25" fmla="*/ 1579 h 1586"/>
                <a:gd name="T26" fmla="*/ 903 w 952"/>
                <a:gd name="T27" fmla="*/ 1584 h 1586"/>
                <a:gd name="T28" fmla="*/ 880 w 952"/>
                <a:gd name="T29" fmla="*/ 1586 h 1586"/>
                <a:gd name="T30" fmla="*/ 852 w 952"/>
                <a:gd name="T31" fmla="*/ 1580 h 1586"/>
                <a:gd name="T32" fmla="*/ 822 w 952"/>
                <a:gd name="T33" fmla="*/ 1568 h 1586"/>
                <a:gd name="T34" fmla="*/ 787 w 952"/>
                <a:gd name="T35" fmla="*/ 1547 h 1586"/>
                <a:gd name="T36" fmla="*/ 751 w 952"/>
                <a:gd name="T37" fmla="*/ 1520 h 1586"/>
                <a:gd name="T38" fmla="*/ 712 w 952"/>
                <a:gd name="T39" fmla="*/ 1486 h 1586"/>
                <a:gd name="T40" fmla="*/ 672 w 952"/>
                <a:gd name="T41" fmla="*/ 1446 h 1586"/>
                <a:gd name="T42" fmla="*/ 608 w 952"/>
                <a:gd name="T43" fmla="*/ 1374 h 1586"/>
                <a:gd name="T44" fmla="*/ 517 w 952"/>
                <a:gd name="T45" fmla="*/ 1261 h 1586"/>
                <a:gd name="T46" fmla="*/ 425 w 952"/>
                <a:gd name="T47" fmla="*/ 1128 h 1586"/>
                <a:gd name="T48" fmla="*/ 332 w 952"/>
                <a:gd name="T49" fmla="*/ 979 h 1586"/>
                <a:gd name="T50" fmla="*/ 286 w 952"/>
                <a:gd name="T51" fmla="*/ 899 h 1586"/>
                <a:gd name="T52" fmla="*/ 202 w 952"/>
                <a:gd name="T53" fmla="*/ 738 h 1586"/>
                <a:gd name="T54" fmla="*/ 131 w 952"/>
                <a:gd name="T55" fmla="*/ 584 h 1586"/>
                <a:gd name="T56" fmla="*/ 75 w 952"/>
                <a:gd name="T57" fmla="*/ 441 h 1586"/>
                <a:gd name="T58" fmla="*/ 33 w 952"/>
                <a:gd name="T59" fmla="*/ 313 h 1586"/>
                <a:gd name="T60" fmla="*/ 18 w 952"/>
                <a:gd name="T61" fmla="*/ 254 h 1586"/>
                <a:gd name="T62" fmla="*/ 8 w 952"/>
                <a:gd name="T63" fmla="*/ 200 h 1586"/>
                <a:gd name="T64" fmla="*/ 1 w 952"/>
                <a:gd name="T65" fmla="*/ 152 h 1586"/>
                <a:gd name="T66" fmla="*/ 0 w 952"/>
                <a:gd name="T67" fmla="*/ 110 h 1586"/>
                <a:gd name="T68" fmla="*/ 2 w 952"/>
                <a:gd name="T69" fmla="*/ 74 h 1586"/>
                <a:gd name="T70" fmla="*/ 10 w 952"/>
                <a:gd name="T71" fmla="*/ 44 h 1586"/>
                <a:gd name="T72" fmla="*/ 23 w 952"/>
                <a:gd name="T73" fmla="*/ 22 h 1586"/>
                <a:gd name="T74" fmla="*/ 40 w 952"/>
                <a:gd name="T75" fmla="*/ 7 h 1586"/>
                <a:gd name="T76" fmla="*/ 50 w 952"/>
                <a:gd name="T77" fmla="*/ 4 h 1586"/>
                <a:gd name="T78" fmla="*/ 74 w 952"/>
                <a:gd name="T79" fmla="*/ 0 h 1586"/>
                <a:gd name="T80" fmla="*/ 101 w 952"/>
                <a:gd name="T81" fmla="*/ 6 h 1586"/>
                <a:gd name="T82" fmla="*/ 132 w 952"/>
                <a:gd name="T83" fmla="*/ 18 h 1586"/>
                <a:gd name="T84" fmla="*/ 165 w 952"/>
                <a:gd name="T85" fmla="*/ 39 h 1586"/>
                <a:gd name="T86" fmla="*/ 201 w 952"/>
                <a:gd name="T87" fmla="*/ 66 h 1586"/>
                <a:gd name="T88" fmla="*/ 240 w 952"/>
                <a:gd name="T89" fmla="*/ 100 h 1586"/>
                <a:gd name="T90" fmla="*/ 281 w 952"/>
                <a:gd name="T91" fmla="*/ 140 h 1586"/>
                <a:gd name="T92" fmla="*/ 345 w 952"/>
                <a:gd name="T93" fmla="*/ 212 h 1586"/>
                <a:gd name="T94" fmla="*/ 435 w 952"/>
                <a:gd name="T95" fmla="*/ 325 h 1586"/>
                <a:gd name="T96" fmla="*/ 528 w 952"/>
                <a:gd name="T97" fmla="*/ 458 h 1586"/>
                <a:gd name="T98" fmla="*/ 620 w 952"/>
                <a:gd name="T99" fmla="*/ 607 h 1586"/>
                <a:gd name="T100" fmla="*/ 666 w 952"/>
                <a:gd name="T101" fmla="*/ 688 h 1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52" h="1586">
                  <a:moveTo>
                    <a:pt x="666" y="688"/>
                  </a:moveTo>
                  <a:lnTo>
                    <a:pt x="666" y="688"/>
                  </a:lnTo>
                  <a:lnTo>
                    <a:pt x="710" y="769"/>
                  </a:lnTo>
                  <a:lnTo>
                    <a:pt x="750" y="848"/>
                  </a:lnTo>
                  <a:lnTo>
                    <a:pt x="787" y="925"/>
                  </a:lnTo>
                  <a:lnTo>
                    <a:pt x="822" y="1002"/>
                  </a:lnTo>
                  <a:lnTo>
                    <a:pt x="851" y="1074"/>
                  </a:lnTo>
                  <a:lnTo>
                    <a:pt x="878" y="1145"/>
                  </a:lnTo>
                  <a:lnTo>
                    <a:pt x="901" y="1211"/>
                  </a:lnTo>
                  <a:lnTo>
                    <a:pt x="919" y="1273"/>
                  </a:lnTo>
                  <a:lnTo>
                    <a:pt x="927" y="1304"/>
                  </a:lnTo>
                  <a:lnTo>
                    <a:pt x="934" y="1332"/>
                  </a:lnTo>
                  <a:lnTo>
                    <a:pt x="940" y="1360"/>
                  </a:lnTo>
                  <a:lnTo>
                    <a:pt x="944" y="1386"/>
                  </a:lnTo>
                  <a:lnTo>
                    <a:pt x="949" y="1410"/>
                  </a:lnTo>
                  <a:lnTo>
                    <a:pt x="951" y="1434"/>
                  </a:lnTo>
                  <a:lnTo>
                    <a:pt x="952" y="1455"/>
                  </a:lnTo>
                  <a:lnTo>
                    <a:pt x="952" y="1476"/>
                  </a:lnTo>
                  <a:lnTo>
                    <a:pt x="952" y="1495"/>
                  </a:lnTo>
                  <a:lnTo>
                    <a:pt x="950" y="1512"/>
                  </a:lnTo>
                  <a:lnTo>
                    <a:pt x="947" y="1528"/>
                  </a:lnTo>
                  <a:lnTo>
                    <a:pt x="943" y="1541"/>
                  </a:lnTo>
                  <a:lnTo>
                    <a:pt x="938" y="1554"/>
                  </a:lnTo>
                  <a:lnTo>
                    <a:pt x="931" y="1564"/>
                  </a:lnTo>
                  <a:lnTo>
                    <a:pt x="923" y="1572"/>
                  </a:lnTo>
                  <a:lnTo>
                    <a:pt x="914" y="1579"/>
                  </a:lnTo>
                  <a:lnTo>
                    <a:pt x="914" y="1579"/>
                  </a:lnTo>
                  <a:lnTo>
                    <a:pt x="903" y="1584"/>
                  </a:lnTo>
                  <a:lnTo>
                    <a:pt x="892" y="1586"/>
                  </a:lnTo>
                  <a:lnTo>
                    <a:pt x="880" y="1586"/>
                  </a:lnTo>
                  <a:lnTo>
                    <a:pt x="866" y="1584"/>
                  </a:lnTo>
                  <a:lnTo>
                    <a:pt x="852" y="1580"/>
                  </a:lnTo>
                  <a:lnTo>
                    <a:pt x="837" y="1574"/>
                  </a:lnTo>
                  <a:lnTo>
                    <a:pt x="822" y="1568"/>
                  </a:lnTo>
                  <a:lnTo>
                    <a:pt x="805" y="1559"/>
                  </a:lnTo>
                  <a:lnTo>
                    <a:pt x="787" y="1547"/>
                  </a:lnTo>
                  <a:lnTo>
                    <a:pt x="770" y="1535"/>
                  </a:lnTo>
                  <a:lnTo>
                    <a:pt x="751" y="1520"/>
                  </a:lnTo>
                  <a:lnTo>
                    <a:pt x="732" y="1504"/>
                  </a:lnTo>
                  <a:lnTo>
                    <a:pt x="712" y="1486"/>
                  </a:lnTo>
                  <a:lnTo>
                    <a:pt x="692" y="1466"/>
                  </a:lnTo>
                  <a:lnTo>
                    <a:pt x="672" y="1446"/>
                  </a:lnTo>
                  <a:lnTo>
                    <a:pt x="651" y="1423"/>
                  </a:lnTo>
                  <a:lnTo>
                    <a:pt x="608" y="1374"/>
                  </a:lnTo>
                  <a:lnTo>
                    <a:pt x="562" y="1320"/>
                  </a:lnTo>
                  <a:lnTo>
                    <a:pt x="517" y="1261"/>
                  </a:lnTo>
                  <a:lnTo>
                    <a:pt x="472" y="1196"/>
                  </a:lnTo>
                  <a:lnTo>
                    <a:pt x="425" y="1128"/>
                  </a:lnTo>
                  <a:lnTo>
                    <a:pt x="378" y="1055"/>
                  </a:lnTo>
                  <a:lnTo>
                    <a:pt x="332" y="979"/>
                  </a:lnTo>
                  <a:lnTo>
                    <a:pt x="286" y="899"/>
                  </a:lnTo>
                  <a:lnTo>
                    <a:pt x="286" y="899"/>
                  </a:lnTo>
                  <a:lnTo>
                    <a:pt x="243" y="817"/>
                  </a:lnTo>
                  <a:lnTo>
                    <a:pt x="202" y="738"/>
                  </a:lnTo>
                  <a:lnTo>
                    <a:pt x="165" y="661"/>
                  </a:lnTo>
                  <a:lnTo>
                    <a:pt x="131" y="584"/>
                  </a:lnTo>
                  <a:lnTo>
                    <a:pt x="101" y="512"/>
                  </a:lnTo>
                  <a:lnTo>
                    <a:pt x="75" y="441"/>
                  </a:lnTo>
                  <a:lnTo>
                    <a:pt x="52" y="375"/>
                  </a:lnTo>
                  <a:lnTo>
                    <a:pt x="33" y="313"/>
                  </a:lnTo>
                  <a:lnTo>
                    <a:pt x="25" y="282"/>
                  </a:lnTo>
                  <a:lnTo>
                    <a:pt x="18" y="254"/>
                  </a:lnTo>
                  <a:lnTo>
                    <a:pt x="12" y="226"/>
                  </a:lnTo>
                  <a:lnTo>
                    <a:pt x="8" y="200"/>
                  </a:lnTo>
                  <a:lnTo>
                    <a:pt x="4" y="176"/>
                  </a:lnTo>
                  <a:lnTo>
                    <a:pt x="1" y="152"/>
                  </a:lnTo>
                  <a:lnTo>
                    <a:pt x="0" y="131"/>
                  </a:lnTo>
                  <a:lnTo>
                    <a:pt x="0" y="110"/>
                  </a:lnTo>
                  <a:lnTo>
                    <a:pt x="1" y="91"/>
                  </a:lnTo>
                  <a:lnTo>
                    <a:pt x="2" y="74"/>
                  </a:lnTo>
                  <a:lnTo>
                    <a:pt x="5" y="58"/>
                  </a:lnTo>
                  <a:lnTo>
                    <a:pt x="10" y="44"/>
                  </a:lnTo>
                  <a:lnTo>
                    <a:pt x="16" y="33"/>
                  </a:lnTo>
                  <a:lnTo>
                    <a:pt x="23" y="22"/>
                  </a:lnTo>
                  <a:lnTo>
                    <a:pt x="30" y="14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50" y="4"/>
                  </a:lnTo>
                  <a:lnTo>
                    <a:pt x="61" y="0"/>
                  </a:lnTo>
                  <a:lnTo>
                    <a:pt x="74" y="0"/>
                  </a:lnTo>
                  <a:lnTo>
                    <a:pt x="86" y="2"/>
                  </a:lnTo>
                  <a:lnTo>
                    <a:pt x="101" y="6"/>
                  </a:lnTo>
                  <a:lnTo>
                    <a:pt x="116" y="12"/>
                  </a:lnTo>
                  <a:lnTo>
                    <a:pt x="132" y="18"/>
                  </a:lnTo>
                  <a:lnTo>
                    <a:pt x="148" y="29"/>
                  </a:lnTo>
                  <a:lnTo>
                    <a:pt x="165" y="39"/>
                  </a:lnTo>
                  <a:lnTo>
                    <a:pt x="183" y="51"/>
                  </a:lnTo>
                  <a:lnTo>
                    <a:pt x="201" y="66"/>
                  </a:lnTo>
                  <a:lnTo>
                    <a:pt x="220" y="82"/>
                  </a:lnTo>
                  <a:lnTo>
                    <a:pt x="240" y="100"/>
                  </a:lnTo>
                  <a:lnTo>
                    <a:pt x="260" y="120"/>
                  </a:lnTo>
                  <a:lnTo>
                    <a:pt x="281" y="140"/>
                  </a:lnTo>
                  <a:lnTo>
                    <a:pt x="302" y="163"/>
                  </a:lnTo>
                  <a:lnTo>
                    <a:pt x="345" y="212"/>
                  </a:lnTo>
                  <a:lnTo>
                    <a:pt x="390" y="266"/>
                  </a:lnTo>
                  <a:lnTo>
                    <a:pt x="435" y="325"/>
                  </a:lnTo>
                  <a:lnTo>
                    <a:pt x="482" y="390"/>
                  </a:lnTo>
                  <a:lnTo>
                    <a:pt x="528" y="458"/>
                  </a:lnTo>
                  <a:lnTo>
                    <a:pt x="575" y="531"/>
                  </a:lnTo>
                  <a:lnTo>
                    <a:pt x="620" y="607"/>
                  </a:lnTo>
                  <a:lnTo>
                    <a:pt x="666" y="688"/>
                  </a:lnTo>
                  <a:lnTo>
                    <a:pt x="666" y="688"/>
                  </a:lnTo>
                  <a:close/>
                </a:path>
              </a:pathLst>
            </a:custGeom>
            <a:solidFill>
              <a:srgbClr val="E26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1032433" y="2110340"/>
              <a:ext cx="2530190" cy="2309461"/>
              <a:chOff x="1032433" y="2110340"/>
              <a:chExt cx="2530190" cy="2309461"/>
            </a:xfrm>
          </p:grpSpPr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1032433" y="3788621"/>
                <a:ext cx="377613" cy="432340"/>
              </a:xfrm>
              <a:custGeom>
                <a:avLst/>
                <a:gdLst>
                  <a:gd name="T0" fmla="*/ 173 w 414"/>
                  <a:gd name="T1" fmla="*/ 0 h 474"/>
                  <a:gd name="T2" fmla="*/ 2 w 414"/>
                  <a:gd name="T3" fmla="*/ 95 h 474"/>
                  <a:gd name="T4" fmla="*/ 2 w 414"/>
                  <a:gd name="T5" fmla="*/ 95 h 474"/>
                  <a:gd name="T6" fmla="*/ 1 w 414"/>
                  <a:gd name="T7" fmla="*/ 103 h 474"/>
                  <a:gd name="T8" fmla="*/ 0 w 414"/>
                  <a:gd name="T9" fmla="*/ 113 h 474"/>
                  <a:gd name="T10" fmla="*/ 0 w 414"/>
                  <a:gd name="T11" fmla="*/ 127 h 474"/>
                  <a:gd name="T12" fmla="*/ 1 w 414"/>
                  <a:gd name="T13" fmla="*/ 144 h 474"/>
                  <a:gd name="T14" fmla="*/ 4 w 414"/>
                  <a:gd name="T15" fmla="*/ 165 h 474"/>
                  <a:gd name="T16" fmla="*/ 9 w 414"/>
                  <a:gd name="T17" fmla="*/ 187 h 474"/>
                  <a:gd name="T18" fmla="*/ 17 w 414"/>
                  <a:gd name="T19" fmla="*/ 212 h 474"/>
                  <a:gd name="T20" fmla="*/ 27 w 414"/>
                  <a:gd name="T21" fmla="*/ 240 h 474"/>
                  <a:gd name="T22" fmla="*/ 34 w 414"/>
                  <a:gd name="T23" fmla="*/ 254 h 474"/>
                  <a:gd name="T24" fmla="*/ 41 w 414"/>
                  <a:gd name="T25" fmla="*/ 269 h 474"/>
                  <a:gd name="T26" fmla="*/ 50 w 414"/>
                  <a:gd name="T27" fmla="*/ 285 h 474"/>
                  <a:gd name="T28" fmla="*/ 59 w 414"/>
                  <a:gd name="T29" fmla="*/ 301 h 474"/>
                  <a:gd name="T30" fmla="*/ 70 w 414"/>
                  <a:gd name="T31" fmla="*/ 317 h 474"/>
                  <a:gd name="T32" fmla="*/ 82 w 414"/>
                  <a:gd name="T33" fmla="*/ 334 h 474"/>
                  <a:gd name="T34" fmla="*/ 95 w 414"/>
                  <a:gd name="T35" fmla="*/ 351 h 474"/>
                  <a:gd name="T36" fmla="*/ 110 w 414"/>
                  <a:gd name="T37" fmla="*/ 368 h 474"/>
                  <a:gd name="T38" fmla="*/ 126 w 414"/>
                  <a:gd name="T39" fmla="*/ 385 h 474"/>
                  <a:gd name="T40" fmla="*/ 144 w 414"/>
                  <a:gd name="T41" fmla="*/ 402 h 474"/>
                  <a:gd name="T42" fmla="*/ 162 w 414"/>
                  <a:gd name="T43" fmla="*/ 420 h 474"/>
                  <a:gd name="T44" fmla="*/ 183 w 414"/>
                  <a:gd name="T45" fmla="*/ 438 h 474"/>
                  <a:gd name="T46" fmla="*/ 206 w 414"/>
                  <a:gd name="T47" fmla="*/ 457 h 474"/>
                  <a:gd name="T48" fmla="*/ 229 w 414"/>
                  <a:gd name="T49" fmla="*/ 474 h 474"/>
                  <a:gd name="T50" fmla="*/ 414 w 414"/>
                  <a:gd name="T51" fmla="*/ 373 h 474"/>
                  <a:gd name="T52" fmla="*/ 173 w 414"/>
                  <a:gd name="T53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14" h="474">
                    <a:moveTo>
                      <a:pt x="173" y="0"/>
                    </a:moveTo>
                    <a:lnTo>
                      <a:pt x="2" y="95"/>
                    </a:lnTo>
                    <a:lnTo>
                      <a:pt x="2" y="95"/>
                    </a:lnTo>
                    <a:lnTo>
                      <a:pt x="1" y="103"/>
                    </a:lnTo>
                    <a:lnTo>
                      <a:pt x="0" y="113"/>
                    </a:lnTo>
                    <a:lnTo>
                      <a:pt x="0" y="127"/>
                    </a:lnTo>
                    <a:lnTo>
                      <a:pt x="1" y="144"/>
                    </a:lnTo>
                    <a:lnTo>
                      <a:pt x="4" y="165"/>
                    </a:lnTo>
                    <a:lnTo>
                      <a:pt x="9" y="187"/>
                    </a:lnTo>
                    <a:lnTo>
                      <a:pt x="17" y="212"/>
                    </a:lnTo>
                    <a:lnTo>
                      <a:pt x="27" y="240"/>
                    </a:lnTo>
                    <a:lnTo>
                      <a:pt x="34" y="254"/>
                    </a:lnTo>
                    <a:lnTo>
                      <a:pt x="41" y="269"/>
                    </a:lnTo>
                    <a:lnTo>
                      <a:pt x="50" y="285"/>
                    </a:lnTo>
                    <a:lnTo>
                      <a:pt x="59" y="301"/>
                    </a:lnTo>
                    <a:lnTo>
                      <a:pt x="70" y="317"/>
                    </a:lnTo>
                    <a:lnTo>
                      <a:pt x="82" y="334"/>
                    </a:lnTo>
                    <a:lnTo>
                      <a:pt x="95" y="351"/>
                    </a:lnTo>
                    <a:lnTo>
                      <a:pt x="110" y="368"/>
                    </a:lnTo>
                    <a:lnTo>
                      <a:pt x="126" y="385"/>
                    </a:lnTo>
                    <a:lnTo>
                      <a:pt x="144" y="402"/>
                    </a:lnTo>
                    <a:lnTo>
                      <a:pt x="162" y="420"/>
                    </a:lnTo>
                    <a:lnTo>
                      <a:pt x="183" y="438"/>
                    </a:lnTo>
                    <a:lnTo>
                      <a:pt x="206" y="457"/>
                    </a:lnTo>
                    <a:lnTo>
                      <a:pt x="229" y="474"/>
                    </a:lnTo>
                    <a:lnTo>
                      <a:pt x="414" y="373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E26A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1032433" y="3788621"/>
                <a:ext cx="377613" cy="432340"/>
              </a:xfrm>
              <a:custGeom>
                <a:avLst/>
                <a:gdLst>
                  <a:gd name="T0" fmla="*/ 173 w 414"/>
                  <a:gd name="T1" fmla="*/ 0 h 474"/>
                  <a:gd name="T2" fmla="*/ 2 w 414"/>
                  <a:gd name="T3" fmla="*/ 95 h 474"/>
                  <a:gd name="T4" fmla="*/ 2 w 414"/>
                  <a:gd name="T5" fmla="*/ 95 h 474"/>
                  <a:gd name="T6" fmla="*/ 1 w 414"/>
                  <a:gd name="T7" fmla="*/ 103 h 474"/>
                  <a:gd name="T8" fmla="*/ 0 w 414"/>
                  <a:gd name="T9" fmla="*/ 113 h 474"/>
                  <a:gd name="T10" fmla="*/ 0 w 414"/>
                  <a:gd name="T11" fmla="*/ 127 h 474"/>
                  <a:gd name="T12" fmla="*/ 1 w 414"/>
                  <a:gd name="T13" fmla="*/ 144 h 474"/>
                  <a:gd name="T14" fmla="*/ 4 w 414"/>
                  <a:gd name="T15" fmla="*/ 165 h 474"/>
                  <a:gd name="T16" fmla="*/ 9 w 414"/>
                  <a:gd name="T17" fmla="*/ 187 h 474"/>
                  <a:gd name="T18" fmla="*/ 17 w 414"/>
                  <a:gd name="T19" fmla="*/ 212 h 474"/>
                  <a:gd name="T20" fmla="*/ 27 w 414"/>
                  <a:gd name="T21" fmla="*/ 240 h 474"/>
                  <a:gd name="T22" fmla="*/ 34 w 414"/>
                  <a:gd name="T23" fmla="*/ 254 h 474"/>
                  <a:gd name="T24" fmla="*/ 41 w 414"/>
                  <a:gd name="T25" fmla="*/ 269 h 474"/>
                  <a:gd name="T26" fmla="*/ 50 w 414"/>
                  <a:gd name="T27" fmla="*/ 285 h 474"/>
                  <a:gd name="T28" fmla="*/ 59 w 414"/>
                  <a:gd name="T29" fmla="*/ 301 h 474"/>
                  <a:gd name="T30" fmla="*/ 70 w 414"/>
                  <a:gd name="T31" fmla="*/ 317 h 474"/>
                  <a:gd name="T32" fmla="*/ 82 w 414"/>
                  <a:gd name="T33" fmla="*/ 334 h 474"/>
                  <a:gd name="T34" fmla="*/ 95 w 414"/>
                  <a:gd name="T35" fmla="*/ 351 h 474"/>
                  <a:gd name="T36" fmla="*/ 110 w 414"/>
                  <a:gd name="T37" fmla="*/ 368 h 474"/>
                  <a:gd name="T38" fmla="*/ 126 w 414"/>
                  <a:gd name="T39" fmla="*/ 385 h 474"/>
                  <a:gd name="T40" fmla="*/ 144 w 414"/>
                  <a:gd name="T41" fmla="*/ 402 h 474"/>
                  <a:gd name="T42" fmla="*/ 162 w 414"/>
                  <a:gd name="T43" fmla="*/ 420 h 474"/>
                  <a:gd name="T44" fmla="*/ 183 w 414"/>
                  <a:gd name="T45" fmla="*/ 438 h 474"/>
                  <a:gd name="T46" fmla="*/ 206 w 414"/>
                  <a:gd name="T47" fmla="*/ 457 h 474"/>
                  <a:gd name="T48" fmla="*/ 229 w 414"/>
                  <a:gd name="T49" fmla="*/ 474 h 474"/>
                  <a:gd name="T50" fmla="*/ 414 w 414"/>
                  <a:gd name="T51" fmla="*/ 373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14" h="474">
                    <a:moveTo>
                      <a:pt x="173" y="0"/>
                    </a:moveTo>
                    <a:lnTo>
                      <a:pt x="2" y="95"/>
                    </a:lnTo>
                    <a:lnTo>
                      <a:pt x="2" y="95"/>
                    </a:lnTo>
                    <a:lnTo>
                      <a:pt x="1" y="103"/>
                    </a:lnTo>
                    <a:lnTo>
                      <a:pt x="0" y="113"/>
                    </a:lnTo>
                    <a:lnTo>
                      <a:pt x="0" y="127"/>
                    </a:lnTo>
                    <a:lnTo>
                      <a:pt x="1" y="144"/>
                    </a:lnTo>
                    <a:lnTo>
                      <a:pt x="4" y="165"/>
                    </a:lnTo>
                    <a:lnTo>
                      <a:pt x="9" y="187"/>
                    </a:lnTo>
                    <a:lnTo>
                      <a:pt x="17" y="212"/>
                    </a:lnTo>
                    <a:lnTo>
                      <a:pt x="27" y="240"/>
                    </a:lnTo>
                    <a:lnTo>
                      <a:pt x="34" y="254"/>
                    </a:lnTo>
                    <a:lnTo>
                      <a:pt x="41" y="269"/>
                    </a:lnTo>
                    <a:lnTo>
                      <a:pt x="50" y="285"/>
                    </a:lnTo>
                    <a:lnTo>
                      <a:pt x="59" y="301"/>
                    </a:lnTo>
                    <a:lnTo>
                      <a:pt x="70" y="317"/>
                    </a:lnTo>
                    <a:lnTo>
                      <a:pt x="82" y="334"/>
                    </a:lnTo>
                    <a:lnTo>
                      <a:pt x="95" y="351"/>
                    </a:lnTo>
                    <a:lnTo>
                      <a:pt x="110" y="368"/>
                    </a:lnTo>
                    <a:lnTo>
                      <a:pt x="126" y="385"/>
                    </a:lnTo>
                    <a:lnTo>
                      <a:pt x="144" y="402"/>
                    </a:lnTo>
                    <a:lnTo>
                      <a:pt x="162" y="420"/>
                    </a:lnTo>
                    <a:lnTo>
                      <a:pt x="183" y="438"/>
                    </a:lnTo>
                    <a:lnTo>
                      <a:pt x="206" y="457"/>
                    </a:lnTo>
                    <a:lnTo>
                      <a:pt x="229" y="474"/>
                    </a:lnTo>
                    <a:lnTo>
                      <a:pt x="414" y="37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1138237" y="3553297"/>
                <a:ext cx="503484" cy="627531"/>
              </a:xfrm>
              <a:custGeom>
                <a:avLst/>
                <a:gdLst>
                  <a:gd name="T0" fmla="*/ 258 w 552"/>
                  <a:gd name="T1" fmla="*/ 0 h 687"/>
                  <a:gd name="T2" fmla="*/ 1 w 552"/>
                  <a:gd name="T3" fmla="*/ 143 h 687"/>
                  <a:gd name="T4" fmla="*/ 1 w 552"/>
                  <a:gd name="T5" fmla="*/ 143 h 687"/>
                  <a:gd name="T6" fmla="*/ 0 w 552"/>
                  <a:gd name="T7" fmla="*/ 160 h 687"/>
                  <a:gd name="T8" fmla="*/ 0 w 552"/>
                  <a:gd name="T9" fmla="*/ 180 h 687"/>
                  <a:gd name="T10" fmla="*/ 1 w 552"/>
                  <a:gd name="T11" fmla="*/ 208 h 687"/>
                  <a:gd name="T12" fmla="*/ 3 w 552"/>
                  <a:gd name="T13" fmla="*/ 240 h 687"/>
                  <a:gd name="T14" fmla="*/ 8 w 552"/>
                  <a:gd name="T15" fmla="*/ 277 h 687"/>
                  <a:gd name="T16" fmla="*/ 11 w 552"/>
                  <a:gd name="T17" fmla="*/ 296 h 687"/>
                  <a:gd name="T18" fmla="*/ 16 w 552"/>
                  <a:gd name="T19" fmla="*/ 318 h 687"/>
                  <a:gd name="T20" fmla="*/ 21 w 552"/>
                  <a:gd name="T21" fmla="*/ 340 h 687"/>
                  <a:gd name="T22" fmla="*/ 27 w 552"/>
                  <a:gd name="T23" fmla="*/ 361 h 687"/>
                  <a:gd name="T24" fmla="*/ 35 w 552"/>
                  <a:gd name="T25" fmla="*/ 384 h 687"/>
                  <a:gd name="T26" fmla="*/ 43 w 552"/>
                  <a:gd name="T27" fmla="*/ 406 h 687"/>
                  <a:gd name="T28" fmla="*/ 53 w 552"/>
                  <a:gd name="T29" fmla="*/ 429 h 687"/>
                  <a:gd name="T30" fmla="*/ 64 w 552"/>
                  <a:gd name="T31" fmla="*/ 452 h 687"/>
                  <a:gd name="T32" fmla="*/ 77 w 552"/>
                  <a:gd name="T33" fmla="*/ 475 h 687"/>
                  <a:gd name="T34" fmla="*/ 91 w 552"/>
                  <a:gd name="T35" fmla="*/ 498 h 687"/>
                  <a:gd name="T36" fmla="*/ 105 w 552"/>
                  <a:gd name="T37" fmla="*/ 519 h 687"/>
                  <a:gd name="T38" fmla="*/ 123 w 552"/>
                  <a:gd name="T39" fmla="*/ 542 h 687"/>
                  <a:gd name="T40" fmla="*/ 142 w 552"/>
                  <a:gd name="T41" fmla="*/ 564 h 687"/>
                  <a:gd name="T42" fmla="*/ 162 w 552"/>
                  <a:gd name="T43" fmla="*/ 584 h 687"/>
                  <a:gd name="T44" fmla="*/ 185 w 552"/>
                  <a:gd name="T45" fmla="*/ 603 h 687"/>
                  <a:gd name="T46" fmla="*/ 210 w 552"/>
                  <a:gd name="T47" fmla="*/ 623 h 687"/>
                  <a:gd name="T48" fmla="*/ 236 w 552"/>
                  <a:gd name="T49" fmla="*/ 641 h 687"/>
                  <a:gd name="T50" fmla="*/ 264 w 552"/>
                  <a:gd name="T51" fmla="*/ 658 h 687"/>
                  <a:gd name="T52" fmla="*/ 295 w 552"/>
                  <a:gd name="T53" fmla="*/ 674 h 687"/>
                  <a:gd name="T54" fmla="*/ 329 w 552"/>
                  <a:gd name="T55" fmla="*/ 687 h 687"/>
                  <a:gd name="T56" fmla="*/ 552 w 552"/>
                  <a:gd name="T57" fmla="*/ 564 h 687"/>
                  <a:gd name="T58" fmla="*/ 258 w 552"/>
                  <a:gd name="T59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52" h="687">
                    <a:moveTo>
                      <a:pt x="258" y="0"/>
                    </a:moveTo>
                    <a:lnTo>
                      <a:pt x="1" y="143"/>
                    </a:lnTo>
                    <a:lnTo>
                      <a:pt x="1" y="143"/>
                    </a:lnTo>
                    <a:lnTo>
                      <a:pt x="0" y="160"/>
                    </a:lnTo>
                    <a:lnTo>
                      <a:pt x="0" y="180"/>
                    </a:lnTo>
                    <a:lnTo>
                      <a:pt x="1" y="208"/>
                    </a:lnTo>
                    <a:lnTo>
                      <a:pt x="3" y="240"/>
                    </a:lnTo>
                    <a:lnTo>
                      <a:pt x="8" y="277"/>
                    </a:lnTo>
                    <a:lnTo>
                      <a:pt x="11" y="296"/>
                    </a:lnTo>
                    <a:lnTo>
                      <a:pt x="16" y="318"/>
                    </a:lnTo>
                    <a:lnTo>
                      <a:pt x="21" y="340"/>
                    </a:lnTo>
                    <a:lnTo>
                      <a:pt x="27" y="361"/>
                    </a:lnTo>
                    <a:lnTo>
                      <a:pt x="35" y="384"/>
                    </a:lnTo>
                    <a:lnTo>
                      <a:pt x="43" y="406"/>
                    </a:lnTo>
                    <a:lnTo>
                      <a:pt x="53" y="429"/>
                    </a:lnTo>
                    <a:lnTo>
                      <a:pt x="64" y="452"/>
                    </a:lnTo>
                    <a:lnTo>
                      <a:pt x="77" y="475"/>
                    </a:lnTo>
                    <a:lnTo>
                      <a:pt x="91" y="498"/>
                    </a:lnTo>
                    <a:lnTo>
                      <a:pt x="105" y="519"/>
                    </a:lnTo>
                    <a:lnTo>
                      <a:pt x="123" y="542"/>
                    </a:lnTo>
                    <a:lnTo>
                      <a:pt x="142" y="564"/>
                    </a:lnTo>
                    <a:lnTo>
                      <a:pt x="162" y="584"/>
                    </a:lnTo>
                    <a:lnTo>
                      <a:pt x="185" y="603"/>
                    </a:lnTo>
                    <a:lnTo>
                      <a:pt x="210" y="623"/>
                    </a:lnTo>
                    <a:lnTo>
                      <a:pt x="236" y="641"/>
                    </a:lnTo>
                    <a:lnTo>
                      <a:pt x="264" y="658"/>
                    </a:lnTo>
                    <a:lnTo>
                      <a:pt x="295" y="674"/>
                    </a:lnTo>
                    <a:lnTo>
                      <a:pt x="329" y="687"/>
                    </a:lnTo>
                    <a:lnTo>
                      <a:pt x="552" y="564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4E8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1138237" y="3553297"/>
                <a:ext cx="503484" cy="627531"/>
              </a:xfrm>
              <a:custGeom>
                <a:avLst/>
                <a:gdLst>
                  <a:gd name="T0" fmla="*/ 258 w 552"/>
                  <a:gd name="T1" fmla="*/ 0 h 687"/>
                  <a:gd name="T2" fmla="*/ 1 w 552"/>
                  <a:gd name="T3" fmla="*/ 143 h 687"/>
                  <a:gd name="T4" fmla="*/ 1 w 552"/>
                  <a:gd name="T5" fmla="*/ 143 h 687"/>
                  <a:gd name="T6" fmla="*/ 0 w 552"/>
                  <a:gd name="T7" fmla="*/ 160 h 687"/>
                  <a:gd name="T8" fmla="*/ 0 w 552"/>
                  <a:gd name="T9" fmla="*/ 180 h 687"/>
                  <a:gd name="T10" fmla="*/ 1 w 552"/>
                  <a:gd name="T11" fmla="*/ 208 h 687"/>
                  <a:gd name="T12" fmla="*/ 3 w 552"/>
                  <a:gd name="T13" fmla="*/ 240 h 687"/>
                  <a:gd name="T14" fmla="*/ 8 w 552"/>
                  <a:gd name="T15" fmla="*/ 277 h 687"/>
                  <a:gd name="T16" fmla="*/ 11 w 552"/>
                  <a:gd name="T17" fmla="*/ 296 h 687"/>
                  <a:gd name="T18" fmla="*/ 16 w 552"/>
                  <a:gd name="T19" fmla="*/ 318 h 687"/>
                  <a:gd name="T20" fmla="*/ 21 w 552"/>
                  <a:gd name="T21" fmla="*/ 340 h 687"/>
                  <a:gd name="T22" fmla="*/ 27 w 552"/>
                  <a:gd name="T23" fmla="*/ 361 h 687"/>
                  <a:gd name="T24" fmla="*/ 35 w 552"/>
                  <a:gd name="T25" fmla="*/ 384 h 687"/>
                  <a:gd name="T26" fmla="*/ 43 w 552"/>
                  <a:gd name="T27" fmla="*/ 406 h 687"/>
                  <a:gd name="T28" fmla="*/ 53 w 552"/>
                  <a:gd name="T29" fmla="*/ 429 h 687"/>
                  <a:gd name="T30" fmla="*/ 64 w 552"/>
                  <a:gd name="T31" fmla="*/ 452 h 687"/>
                  <a:gd name="T32" fmla="*/ 77 w 552"/>
                  <a:gd name="T33" fmla="*/ 475 h 687"/>
                  <a:gd name="T34" fmla="*/ 91 w 552"/>
                  <a:gd name="T35" fmla="*/ 498 h 687"/>
                  <a:gd name="T36" fmla="*/ 105 w 552"/>
                  <a:gd name="T37" fmla="*/ 519 h 687"/>
                  <a:gd name="T38" fmla="*/ 123 w 552"/>
                  <a:gd name="T39" fmla="*/ 542 h 687"/>
                  <a:gd name="T40" fmla="*/ 142 w 552"/>
                  <a:gd name="T41" fmla="*/ 564 h 687"/>
                  <a:gd name="T42" fmla="*/ 162 w 552"/>
                  <a:gd name="T43" fmla="*/ 584 h 687"/>
                  <a:gd name="T44" fmla="*/ 185 w 552"/>
                  <a:gd name="T45" fmla="*/ 603 h 687"/>
                  <a:gd name="T46" fmla="*/ 210 w 552"/>
                  <a:gd name="T47" fmla="*/ 623 h 687"/>
                  <a:gd name="T48" fmla="*/ 236 w 552"/>
                  <a:gd name="T49" fmla="*/ 641 h 687"/>
                  <a:gd name="T50" fmla="*/ 264 w 552"/>
                  <a:gd name="T51" fmla="*/ 658 h 687"/>
                  <a:gd name="T52" fmla="*/ 295 w 552"/>
                  <a:gd name="T53" fmla="*/ 674 h 687"/>
                  <a:gd name="T54" fmla="*/ 329 w 552"/>
                  <a:gd name="T55" fmla="*/ 687 h 687"/>
                  <a:gd name="T56" fmla="*/ 552 w 552"/>
                  <a:gd name="T57" fmla="*/ 564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52" h="687">
                    <a:moveTo>
                      <a:pt x="258" y="0"/>
                    </a:moveTo>
                    <a:lnTo>
                      <a:pt x="1" y="143"/>
                    </a:lnTo>
                    <a:lnTo>
                      <a:pt x="1" y="143"/>
                    </a:lnTo>
                    <a:lnTo>
                      <a:pt x="0" y="160"/>
                    </a:lnTo>
                    <a:lnTo>
                      <a:pt x="0" y="180"/>
                    </a:lnTo>
                    <a:lnTo>
                      <a:pt x="1" y="208"/>
                    </a:lnTo>
                    <a:lnTo>
                      <a:pt x="3" y="240"/>
                    </a:lnTo>
                    <a:lnTo>
                      <a:pt x="8" y="277"/>
                    </a:lnTo>
                    <a:lnTo>
                      <a:pt x="11" y="296"/>
                    </a:lnTo>
                    <a:lnTo>
                      <a:pt x="16" y="318"/>
                    </a:lnTo>
                    <a:lnTo>
                      <a:pt x="21" y="340"/>
                    </a:lnTo>
                    <a:lnTo>
                      <a:pt x="27" y="361"/>
                    </a:lnTo>
                    <a:lnTo>
                      <a:pt x="35" y="384"/>
                    </a:lnTo>
                    <a:lnTo>
                      <a:pt x="43" y="406"/>
                    </a:lnTo>
                    <a:lnTo>
                      <a:pt x="53" y="429"/>
                    </a:lnTo>
                    <a:lnTo>
                      <a:pt x="64" y="452"/>
                    </a:lnTo>
                    <a:lnTo>
                      <a:pt x="77" y="475"/>
                    </a:lnTo>
                    <a:lnTo>
                      <a:pt x="91" y="498"/>
                    </a:lnTo>
                    <a:lnTo>
                      <a:pt x="105" y="519"/>
                    </a:lnTo>
                    <a:lnTo>
                      <a:pt x="123" y="542"/>
                    </a:lnTo>
                    <a:lnTo>
                      <a:pt x="142" y="564"/>
                    </a:lnTo>
                    <a:lnTo>
                      <a:pt x="162" y="584"/>
                    </a:lnTo>
                    <a:lnTo>
                      <a:pt x="185" y="603"/>
                    </a:lnTo>
                    <a:lnTo>
                      <a:pt x="210" y="623"/>
                    </a:lnTo>
                    <a:lnTo>
                      <a:pt x="236" y="641"/>
                    </a:lnTo>
                    <a:lnTo>
                      <a:pt x="264" y="658"/>
                    </a:lnTo>
                    <a:lnTo>
                      <a:pt x="295" y="674"/>
                    </a:lnTo>
                    <a:lnTo>
                      <a:pt x="329" y="687"/>
                    </a:lnTo>
                    <a:lnTo>
                      <a:pt x="552" y="56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1331604" y="2110340"/>
                <a:ext cx="2227370" cy="2013937"/>
              </a:xfrm>
              <a:custGeom>
                <a:avLst/>
                <a:gdLst>
                  <a:gd name="T0" fmla="*/ 1533 w 2442"/>
                  <a:gd name="T1" fmla="*/ 11 h 2208"/>
                  <a:gd name="T2" fmla="*/ 1519 w 2442"/>
                  <a:gd name="T3" fmla="*/ 87 h 2208"/>
                  <a:gd name="T4" fmla="*/ 1488 w 2442"/>
                  <a:gd name="T5" fmla="*/ 186 h 2208"/>
                  <a:gd name="T6" fmla="*/ 1436 w 2442"/>
                  <a:gd name="T7" fmla="*/ 314 h 2208"/>
                  <a:gd name="T8" fmla="*/ 1353 w 2442"/>
                  <a:gd name="T9" fmla="*/ 468 h 2208"/>
                  <a:gd name="T10" fmla="*/ 1256 w 2442"/>
                  <a:gd name="T11" fmla="*/ 610 h 2208"/>
                  <a:gd name="T12" fmla="*/ 1184 w 2442"/>
                  <a:gd name="T13" fmla="*/ 700 h 2208"/>
                  <a:gd name="T14" fmla="*/ 1102 w 2442"/>
                  <a:gd name="T15" fmla="*/ 793 h 2208"/>
                  <a:gd name="T16" fmla="*/ 1007 w 2442"/>
                  <a:gd name="T17" fmla="*/ 887 h 2208"/>
                  <a:gd name="T18" fmla="*/ 899 w 2442"/>
                  <a:gd name="T19" fmla="*/ 984 h 2208"/>
                  <a:gd name="T20" fmla="*/ 778 w 2442"/>
                  <a:gd name="T21" fmla="*/ 1081 h 2208"/>
                  <a:gd name="T22" fmla="*/ 641 w 2442"/>
                  <a:gd name="T23" fmla="*/ 1178 h 2208"/>
                  <a:gd name="T24" fmla="*/ 490 w 2442"/>
                  <a:gd name="T25" fmla="*/ 1275 h 2208"/>
                  <a:gd name="T26" fmla="*/ 322 w 2442"/>
                  <a:gd name="T27" fmla="*/ 1370 h 2208"/>
                  <a:gd name="T28" fmla="*/ 138 w 2442"/>
                  <a:gd name="T29" fmla="*/ 1463 h 2208"/>
                  <a:gd name="T30" fmla="*/ 5 w 2442"/>
                  <a:gd name="T31" fmla="*/ 1524 h 2208"/>
                  <a:gd name="T32" fmla="*/ 0 w 2442"/>
                  <a:gd name="T33" fmla="*/ 1591 h 2208"/>
                  <a:gd name="T34" fmla="*/ 5 w 2442"/>
                  <a:gd name="T35" fmla="*/ 1666 h 2208"/>
                  <a:gd name="T36" fmla="*/ 17 w 2442"/>
                  <a:gd name="T37" fmla="*/ 1735 h 2208"/>
                  <a:gd name="T38" fmla="*/ 41 w 2442"/>
                  <a:gd name="T39" fmla="*/ 1812 h 2208"/>
                  <a:gd name="T40" fmla="*/ 79 w 2442"/>
                  <a:gd name="T41" fmla="*/ 1896 h 2208"/>
                  <a:gd name="T42" fmla="*/ 133 w 2442"/>
                  <a:gd name="T43" fmla="*/ 1983 h 2208"/>
                  <a:gd name="T44" fmla="*/ 208 w 2442"/>
                  <a:gd name="T45" fmla="*/ 2069 h 2208"/>
                  <a:gd name="T46" fmla="*/ 306 w 2442"/>
                  <a:gd name="T47" fmla="*/ 2154 h 2208"/>
                  <a:gd name="T48" fmla="*/ 385 w 2442"/>
                  <a:gd name="T49" fmla="*/ 2208 h 2208"/>
                  <a:gd name="T50" fmla="*/ 520 w 2442"/>
                  <a:gd name="T51" fmla="*/ 2103 h 2208"/>
                  <a:gd name="T52" fmla="*/ 672 w 2442"/>
                  <a:gd name="T53" fmla="*/ 1994 h 2208"/>
                  <a:gd name="T54" fmla="*/ 866 w 2442"/>
                  <a:gd name="T55" fmla="*/ 1866 h 2208"/>
                  <a:gd name="T56" fmla="*/ 1091 w 2442"/>
                  <a:gd name="T57" fmla="*/ 1734 h 2208"/>
                  <a:gd name="T58" fmla="*/ 1296 w 2442"/>
                  <a:gd name="T59" fmla="*/ 1630 h 2208"/>
                  <a:gd name="T60" fmla="*/ 1423 w 2442"/>
                  <a:gd name="T61" fmla="*/ 1575 h 2208"/>
                  <a:gd name="T62" fmla="*/ 1552 w 2442"/>
                  <a:gd name="T63" fmla="*/ 1526 h 2208"/>
                  <a:gd name="T64" fmla="*/ 1680 w 2442"/>
                  <a:gd name="T65" fmla="*/ 1487 h 2208"/>
                  <a:gd name="T66" fmla="*/ 1807 w 2442"/>
                  <a:gd name="T67" fmla="*/ 1459 h 2208"/>
                  <a:gd name="T68" fmla="*/ 1931 w 2442"/>
                  <a:gd name="T69" fmla="*/ 1443 h 2208"/>
                  <a:gd name="T70" fmla="*/ 2053 w 2442"/>
                  <a:gd name="T71" fmla="*/ 1441 h 2208"/>
                  <a:gd name="T72" fmla="*/ 2169 w 2442"/>
                  <a:gd name="T73" fmla="*/ 1455 h 2208"/>
                  <a:gd name="T74" fmla="*/ 2278 w 2442"/>
                  <a:gd name="T75" fmla="*/ 1488 h 2208"/>
                  <a:gd name="T76" fmla="*/ 2379 w 2442"/>
                  <a:gd name="T77" fmla="*/ 1541 h 2208"/>
                  <a:gd name="T78" fmla="*/ 2442 w 2442"/>
                  <a:gd name="T79" fmla="*/ 1587 h 2208"/>
                  <a:gd name="T80" fmla="*/ 2377 w 2442"/>
                  <a:gd name="T81" fmla="*/ 1540 h 2208"/>
                  <a:gd name="T82" fmla="*/ 2277 w 2442"/>
                  <a:gd name="T83" fmla="*/ 1452 h 2208"/>
                  <a:gd name="T84" fmla="*/ 2181 w 2442"/>
                  <a:gd name="T85" fmla="*/ 1354 h 2208"/>
                  <a:gd name="T86" fmla="*/ 2073 w 2442"/>
                  <a:gd name="T87" fmla="*/ 1228 h 2208"/>
                  <a:gd name="T88" fmla="*/ 1961 w 2442"/>
                  <a:gd name="T89" fmla="*/ 1071 h 2208"/>
                  <a:gd name="T90" fmla="*/ 1846 w 2442"/>
                  <a:gd name="T91" fmla="*/ 881 h 2208"/>
                  <a:gd name="T92" fmla="*/ 1737 w 2442"/>
                  <a:gd name="T93" fmla="*/ 659 h 2208"/>
                  <a:gd name="T94" fmla="*/ 1670 w 2442"/>
                  <a:gd name="T95" fmla="*/ 491 h 2208"/>
                  <a:gd name="T96" fmla="*/ 1624 w 2442"/>
                  <a:gd name="T97" fmla="*/ 355 h 2208"/>
                  <a:gd name="T98" fmla="*/ 1582 w 2442"/>
                  <a:gd name="T99" fmla="*/ 210 h 2208"/>
                  <a:gd name="T100" fmla="*/ 1545 w 2442"/>
                  <a:gd name="T101" fmla="*/ 55 h 2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42" h="2208">
                    <a:moveTo>
                      <a:pt x="1535" y="0"/>
                    </a:moveTo>
                    <a:lnTo>
                      <a:pt x="1535" y="0"/>
                    </a:lnTo>
                    <a:lnTo>
                      <a:pt x="1533" y="11"/>
                    </a:lnTo>
                    <a:lnTo>
                      <a:pt x="1528" y="40"/>
                    </a:lnTo>
                    <a:lnTo>
                      <a:pt x="1524" y="62"/>
                    </a:lnTo>
                    <a:lnTo>
                      <a:pt x="1519" y="87"/>
                    </a:lnTo>
                    <a:lnTo>
                      <a:pt x="1511" y="116"/>
                    </a:lnTo>
                    <a:lnTo>
                      <a:pt x="1500" y="149"/>
                    </a:lnTo>
                    <a:lnTo>
                      <a:pt x="1488" y="186"/>
                    </a:lnTo>
                    <a:lnTo>
                      <a:pt x="1473" y="226"/>
                    </a:lnTo>
                    <a:lnTo>
                      <a:pt x="1456" y="269"/>
                    </a:lnTo>
                    <a:lnTo>
                      <a:pt x="1436" y="314"/>
                    </a:lnTo>
                    <a:lnTo>
                      <a:pt x="1412" y="363"/>
                    </a:lnTo>
                    <a:lnTo>
                      <a:pt x="1383" y="414"/>
                    </a:lnTo>
                    <a:lnTo>
                      <a:pt x="1353" y="468"/>
                    </a:lnTo>
                    <a:lnTo>
                      <a:pt x="1317" y="523"/>
                    </a:lnTo>
                    <a:lnTo>
                      <a:pt x="1278" y="580"/>
                    </a:lnTo>
                    <a:lnTo>
                      <a:pt x="1256" y="610"/>
                    </a:lnTo>
                    <a:lnTo>
                      <a:pt x="1233" y="639"/>
                    </a:lnTo>
                    <a:lnTo>
                      <a:pt x="1210" y="669"/>
                    </a:lnTo>
                    <a:lnTo>
                      <a:pt x="1184" y="700"/>
                    </a:lnTo>
                    <a:lnTo>
                      <a:pt x="1158" y="730"/>
                    </a:lnTo>
                    <a:lnTo>
                      <a:pt x="1131" y="761"/>
                    </a:lnTo>
                    <a:lnTo>
                      <a:pt x="1102" y="793"/>
                    </a:lnTo>
                    <a:lnTo>
                      <a:pt x="1072" y="825"/>
                    </a:lnTo>
                    <a:lnTo>
                      <a:pt x="1040" y="855"/>
                    </a:lnTo>
                    <a:lnTo>
                      <a:pt x="1007" y="887"/>
                    </a:lnTo>
                    <a:lnTo>
                      <a:pt x="972" y="920"/>
                    </a:lnTo>
                    <a:lnTo>
                      <a:pt x="937" y="952"/>
                    </a:lnTo>
                    <a:lnTo>
                      <a:pt x="899" y="984"/>
                    </a:lnTo>
                    <a:lnTo>
                      <a:pt x="859" y="1017"/>
                    </a:lnTo>
                    <a:lnTo>
                      <a:pt x="820" y="1048"/>
                    </a:lnTo>
                    <a:lnTo>
                      <a:pt x="778" y="1081"/>
                    </a:lnTo>
                    <a:lnTo>
                      <a:pt x="733" y="1113"/>
                    </a:lnTo>
                    <a:lnTo>
                      <a:pt x="688" y="1146"/>
                    </a:lnTo>
                    <a:lnTo>
                      <a:pt x="641" y="1178"/>
                    </a:lnTo>
                    <a:lnTo>
                      <a:pt x="592" y="1211"/>
                    </a:lnTo>
                    <a:lnTo>
                      <a:pt x="542" y="1243"/>
                    </a:lnTo>
                    <a:lnTo>
                      <a:pt x="490" y="1275"/>
                    </a:lnTo>
                    <a:lnTo>
                      <a:pt x="435" y="1306"/>
                    </a:lnTo>
                    <a:lnTo>
                      <a:pt x="380" y="1338"/>
                    </a:lnTo>
                    <a:lnTo>
                      <a:pt x="322" y="1370"/>
                    </a:lnTo>
                    <a:lnTo>
                      <a:pt x="263" y="1402"/>
                    </a:lnTo>
                    <a:lnTo>
                      <a:pt x="201" y="1433"/>
                    </a:lnTo>
                    <a:lnTo>
                      <a:pt x="138" y="1463"/>
                    </a:lnTo>
                    <a:lnTo>
                      <a:pt x="72" y="1494"/>
                    </a:lnTo>
                    <a:lnTo>
                      <a:pt x="5" y="1524"/>
                    </a:lnTo>
                    <a:lnTo>
                      <a:pt x="5" y="1524"/>
                    </a:lnTo>
                    <a:lnTo>
                      <a:pt x="2" y="1542"/>
                    </a:lnTo>
                    <a:lnTo>
                      <a:pt x="0" y="1563"/>
                    </a:lnTo>
                    <a:lnTo>
                      <a:pt x="0" y="1591"/>
                    </a:lnTo>
                    <a:lnTo>
                      <a:pt x="1" y="1626"/>
                    </a:lnTo>
                    <a:lnTo>
                      <a:pt x="2" y="1645"/>
                    </a:lnTo>
                    <a:lnTo>
                      <a:pt x="5" y="1666"/>
                    </a:lnTo>
                    <a:lnTo>
                      <a:pt x="8" y="1688"/>
                    </a:lnTo>
                    <a:lnTo>
                      <a:pt x="13" y="1711"/>
                    </a:lnTo>
                    <a:lnTo>
                      <a:pt x="17" y="1735"/>
                    </a:lnTo>
                    <a:lnTo>
                      <a:pt x="24" y="1760"/>
                    </a:lnTo>
                    <a:lnTo>
                      <a:pt x="32" y="1786"/>
                    </a:lnTo>
                    <a:lnTo>
                      <a:pt x="41" y="1812"/>
                    </a:lnTo>
                    <a:lnTo>
                      <a:pt x="52" y="1840"/>
                    </a:lnTo>
                    <a:lnTo>
                      <a:pt x="65" y="1868"/>
                    </a:lnTo>
                    <a:lnTo>
                      <a:pt x="79" y="1896"/>
                    </a:lnTo>
                    <a:lnTo>
                      <a:pt x="94" y="1925"/>
                    </a:lnTo>
                    <a:lnTo>
                      <a:pt x="113" y="1953"/>
                    </a:lnTo>
                    <a:lnTo>
                      <a:pt x="133" y="1983"/>
                    </a:lnTo>
                    <a:lnTo>
                      <a:pt x="156" y="2011"/>
                    </a:lnTo>
                    <a:lnTo>
                      <a:pt x="181" y="2041"/>
                    </a:lnTo>
                    <a:lnTo>
                      <a:pt x="208" y="2069"/>
                    </a:lnTo>
                    <a:lnTo>
                      <a:pt x="238" y="2098"/>
                    </a:lnTo>
                    <a:lnTo>
                      <a:pt x="271" y="2126"/>
                    </a:lnTo>
                    <a:lnTo>
                      <a:pt x="306" y="2154"/>
                    </a:lnTo>
                    <a:lnTo>
                      <a:pt x="343" y="2182"/>
                    </a:lnTo>
                    <a:lnTo>
                      <a:pt x="385" y="2208"/>
                    </a:lnTo>
                    <a:lnTo>
                      <a:pt x="385" y="2208"/>
                    </a:lnTo>
                    <a:lnTo>
                      <a:pt x="401" y="2195"/>
                    </a:lnTo>
                    <a:lnTo>
                      <a:pt x="447" y="2159"/>
                    </a:lnTo>
                    <a:lnTo>
                      <a:pt x="520" y="2103"/>
                    </a:lnTo>
                    <a:lnTo>
                      <a:pt x="565" y="2070"/>
                    </a:lnTo>
                    <a:lnTo>
                      <a:pt x="616" y="2034"/>
                    </a:lnTo>
                    <a:lnTo>
                      <a:pt x="672" y="1994"/>
                    </a:lnTo>
                    <a:lnTo>
                      <a:pt x="732" y="1953"/>
                    </a:lnTo>
                    <a:lnTo>
                      <a:pt x="797" y="1910"/>
                    </a:lnTo>
                    <a:lnTo>
                      <a:pt x="866" y="1866"/>
                    </a:lnTo>
                    <a:lnTo>
                      <a:pt x="939" y="1821"/>
                    </a:lnTo>
                    <a:lnTo>
                      <a:pt x="1014" y="1777"/>
                    </a:lnTo>
                    <a:lnTo>
                      <a:pt x="1091" y="1734"/>
                    </a:lnTo>
                    <a:lnTo>
                      <a:pt x="1172" y="1691"/>
                    </a:lnTo>
                    <a:lnTo>
                      <a:pt x="1254" y="1650"/>
                    </a:lnTo>
                    <a:lnTo>
                      <a:pt x="1296" y="1630"/>
                    </a:lnTo>
                    <a:lnTo>
                      <a:pt x="1338" y="1611"/>
                    </a:lnTo>
                    <a:lnTo>
                      <a:pt x="1380" y="1592"/>
                    </a:lnTo>
                    <a:lnTo>
                      <a:pt x="1423" y="1575"/>
                    </a:lnTo>
                    <a:lnTo>
                      <a:pt x="1465" y="1558"/>
                    </a:lnTo>
                    <a:lnTo>
                      <a:pt x="1508" y="1542"/>
                    </a:lnTo>
                    <a:lnTo>
                      <a:pt x="1552" y="1526"/>
                    </a:lnTo>
                    <a:lnTo>
                      <a:pt x="1594" y="1512"/>
                    </a:lnTo>
                    <a:lnTo>
                      <a:pt x="1637" y="1499"/>
                    </a:lnTo>
                    <a:lnTo>
                      <a:pt x="1680" y="1487"/>
                    </a:lnTo>
                    <a:lnTo>
                      <a:pt x="1722" y="1476"/>
                    </a:lnTo>
                    <a:lnTo>
                      <a:pt x="1764" y="1467"/>
                    </a:lnTo>
                    <a:lnTo>
                      <a:pt x="1807" y="1459"/>
                    </a:lnTo>
                    <a:lnTo>
                      <a:pt x="1849" y="1452"/>
                    </a:lnTo>
                    <a:lnTo>
                      <a:pt x="1890" y="1446"/>
                    </a:lnTo>
                    <a:lnTo>
                      <a:pt x="1931" y="1443"/>
                    </a:lnTo>
                    <a:lnTo>
                      <a:pt x="1972" y="1441"/>
                    </a:lnTo>
                    <a:lnTo>
                      <a:pt x="2013" y="1439"/>
                    </a:lnTo>
                    <a:lnTo>
                      <a:pt x="2053" y="1441"/>
                    </a:lnTo>
                    <a:lnTo>
                      <a:pt x="2092" y="1444"/>
                    </a:lnTo>
                    <a:lnTo>
                      <a:pt x="2130" y="1449"/>
                    </a:lnTo>
                    <a:lnTo>
                      <a:pt x="2169" y="1455"/>
                    </a:lnTo>
                    <a:lnTo>
                      <a:pt x="2205" y="1464"/>
                    </a:lnTo>
                    <a:lnTo>
                      <a:pt x="2242" y="1475"/>
                    </a:lnTo>
                    <a:lnTo>
                      <a:pt x="2278" y="1488"/>
                    </a:lnTo>
                    <a:lnTo>
                      <a:pt x="2312" y="1503"/>
                    </a:lnTo>
                    <a:lnTo>
                      <a:pt x="2346" y="1520"/>
                    </a:lnTo>
                    <a:lnTo>
                      <a:pt x="2379" y="1541"/>
                    </a:lnTo>
                    <a:lnTo>
                      <a:pt x="2411" y="1562"/>
                    </a:lnTo>
                    <a:lnTo>
                      <a:pt x="2442" y="1587"/>
                    </a:lnTo>
                    <a:lnTo>
                      <a:pt x="2442" y="1587"/>
                    </a:lnTo>
                    <a:lnTo>
                      <a:pt x="2434" y="1582"/>
                    </a:lnTo>
                    <a:lnTo>
                      <a:pt x="2412" y="1567"/>
                    </a:lnTo>
                    <a:lnTo>
                      <a:pt x="2377" y="1540"/>
                    </a:lnTo>
                    <a:lnTo>
                      <a:pt x="2331" y="1502"/>
                    </a:lnTo>
                    <a:lnTo>
                      <a:pt x="2305" y="1478"/>
                    </a:lnTo>
                    <a:lnTo>
                      <a:pt x="2277" y="1452"/>
                    </a:lnTo>
                    <a:lnTo>
                      <a:pt x="2247" y="1422"/>
                    </a:lnTo>
                    <a:lnTo>
                      <a:pt x="2214" y="1391"/>
                    </a:lnTo>
                    <a:lnTo>
                      <a:pt x="2181" y="1354"/>
                    </a:lnTo>
                    <a:lnTo>
                      <a:pt x="2146" y="1316"/>
                    </a:lnTo>
                    <a:lnTo>
                      <a:pt x="2111" y="1274"/>
                    </a:lnTo>
                    <a:lnTo>
                      <a:pt x="2073" y="1228"/>
                    </a:lnTo>
                    <a:lnTo>
                      <a:pt x="2036" y="1179"/>
                    </a:lnTo>
                    <a:lnTo>
                      <a:pt x="1998" y="1127"/>
                    </a:lnTo>
                    <a:lnTo>
                      <a:pt x="1961" y="1071"/>
                    </a:lnTo>
                    <a:lnTo>
                      <a:pt x="1922" y="1011"/>
                    </a:lnTo>
                    <a:lnTo>
                      <a:pt x="1884" y="948"/>
                    </a:lnTo>
                    <a:lnTo>
                      <a:pt x="1846" y="881"/>
                    </a:lnTo>
                    <a:lnTo>
                      <a:pt x="1810" y="811"/>
                    </a:lnTo>
                    <a:lnTo>
                      <a:pt x="1773" y="737"/>
                    </a:lnTo>
                    <a:lnTo>
                      <a:pt x="1737" y="659"/>
                    </a:lnTo>
                    <a:lnTo>
                      <a:pt x="1703" y="577"/>
                    </a:lnTo>
                    <a:lnTo>
                      <a:pt x="1687" y="535"/>
                    </a:lnTo>
                    <a:lnTo>
                      <a:pt x="1670" y="491"/>
                    </a:lnTo>
                    <a:lnTo>
                      <a:pt x="1654" y="447"/>
                    </a:lnTo>
                    <a:lnTo>
                      <a:pt x="1639" y="402"/>
                    </a:lnTo>
                    <a:lnTo>
                      <a:pt x="1624" y="355"/>
                    </a:lnTo>
                    <a:lnTo>
                      <a:pt x="1610" y="307"/>
                    </a:lnTo>
                    <a:lnTo>
                      <a:pt x="1596" y="258"/>
                    </a:lnTo>
                    <a:lnTo>
                      <a:pt x="1582" y="210"/>
                    </a:lnTo>
                    <a:lnTo>
                      <a:pt x="1569" y="158"/>
                    </a:lnTo>
                    <a:lnTo>
                      <a:pt x="1557" y="107"/>
                    </a:lnTo>
                    <a:lnTo>
                      <a:pt x="1545" y="55"/>
                    </a:lnTo>
                    <a:lnTo>
                      <a:pt x="1535" y="0"/>
                    </a:lnTo>
                    <a:lnTo>
                      <a:pt x="1535" y="0"/>
                    </a:lnTo>
                    <a:close/>
                  </a:path>
                </a:pathLst>
              </a:custGeom>
              <a:solidFill>
                <a:srgbClr val="E26A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2807397" y="2186957"/>
                <a:ext cx="755226" cy="1298843"/>
              </a:xfrm>
              <a:custGeom>
                <a:avLst/>
                <a:gdLst>
                  <a:gd name="T0" fmla="*/ 543 w 828"/>
                  <a:gd name="T1" fmla="*/ 640 h 1423"/>
                  <a:gd name="T2" fmla="*/ 619 w 828"/>
                  <a:gd name="T3" fmla="*/ 784 h 1423"/>
                  <a:gd name="T4" fmla="*/ 686 w 828"/>
                  <a:gd name="T5" fmla="*/ 921 h 1423"/>
                  <a:gd name="T6" fmla="*/ 741 w 828"/>
                  <a:gd name="T7" fmla="*/ 1048 h 1423"/>
                  <a:gd name="T8" fmla="*/ 784 w 828"/>
                  <a:gd name="T9" fmla="*/ 1161 h 1423"/>
                  <a:gd name="T10" fmla="*/ 812 w 828"/>
                  <a:gd name="T11" fmla="*/ 1258 h 1423"/>
                  <a:gd name="T12" fmla="*/ 825 w 828"/>
                  <a:gd name="T13" fmla="*/ 1318 h 1423"/>
                  <a:gd name="T14" fmla="*/ 828 w 828"/>
                  <a:gd name="T15" fmla="*/ 1351 h 1423"/>
                  <a:gd name="T16" fmla="*/ 828 w 828"/>
                  <a:gd name="T17" fmla="*/ 1379 h 1423"/>
                  <a:gd name="T18" fmla="*/ 824 w 828"/>
                  <a:gd name="T19" fmla="*/ 1400 h 1423"/>
                  <a:gd name="T20" fmla="*/ 814 w 828"/>
                  <a:gd name="T21" fmla="*/ 1415 h 1423"/>
                  <a:gd name="T22" fmla="*/ 808 w 828"/>
                  <a:gd name="T23" fmla="*/ 1419 h 1423"/>
                  <a:gd name="T24" fmla="*/ 793 w 828"/>
                  <a:gd name="T25" fmla="*/ 1423 h 1423"/>
                  <a:gd name="T26" fmla="*/ 775 w 828"/>
                  <a:gd name="T27" fmla="*/ 1419 h 1423"/>
                  <a:gd name="T28" fmla="*/ 752 w 828"/>
                  <a:gd name="T29" fmla="*/ 1408 h 1423"/>
                  <a:gd name="T30" fmla="*/ 727 w 828"/>
                  <a:gd name="T31" fmla="*/ 1391 h 1423"/>
                  <a:gd name="T32" fmla="*/ 700 w 828"/>
                  <a:gd name="T33" fmla="*/ 1368 h 1423"/>
                  <a:gd name="T34" fmla="*/ 637 w 828"/>
                  <a:gd name="T35" fmla="*/ 1303 h 1423"/>
                  <a:gd name="T36" fmla="*/ 566 w 828"/>
                  <a:gd name="T37" fmla="*/ 1217 h 1423"/>
                  <a:gd name="T38" fmla="*/ 489 w 828"/>
                  <a:gd name="T39" fmla="*/ 1111 h 1423"/>
                  <a:gd name="T40" fmla="*/ 409 w 828"/>
                  <a:gd name="T41" fmla="*/ 990 h 1423"/>
                  <a:gd name="T42" fmla="*/ 327 w 828"/>
                  <a:gd name="T43" fmla="*/ 854 h 1423"/>
                  <a:gd name="T44" fmla="*/ 286 w 828"/>
                  <a:gd name="T45" fmla="*/ 783 h 1423"/>
                  <a:gd name="T46" fmla="*/ 210 w 828"/>
                  <a:gd name="T47" fmla="*/ 638 h 1423"/>
                  <a:gd name="T48" fmla="*/ 143 w 828"/>
                  <a:gd name="T49" fmla="*/ 501 h 1423"/>
                  <a:gd name="T50" fmla="*/ 88 w 828"/>
                  <a:gd name="T51" fmla="*/ 375 h 1423"/>
                  <a:gd name="T52" fmla="*/ 45 w 828"/>
                  <a:gd name="T53" fmla="*/ 261 h 1423"/>
                  <a:gd name="T54" fmla="*/ 17 w 828"/>
                  <a:gd name="T55" fmla="*/ 163 h 1423"/>
                  <a:gd name="T56" fmla="*/ 4 w 828"/>
                  <a:gd name="T57" fmla="*/ 104 h 1423"/>
                  <a:gd name="T58" fmla="*/ 1 w 828"/>
                  <a:gd name="T59" fmla="*/ 70 h 1423"/>
                  <a:gd name="T60" fmla="*/ 1 w 828"/>
                  <a:gd name="T61" fmla="*/ 43 h 1423"/>
                  <a:gd name="T62" fmla="*/ 5 w 828"/>
                  <a:gd name="T63" fmla="*/ 22 h 1423"/>
                  <a:gd name="T64" fmla="*/ 14 w 828"/>
                  <a:gd name="T65" fmla="*/ 8 h 1423"/>
                  <a:gd name="T66" fmla="*/ 20 w 828"/>
                  <a:gd name="T67" fmla="*/ 3 h 1423"/>
                  <a:gd name="T68" fmla="*/ 36 w 828"/>
                  <a:gd name="T69" fmla="*/ 0 h 1423"/>
                  <a:gd name="T70" fmla="*/ 54 w 828"/>
                  <a:gd name="T71" fmla="*/ 3 h 1423"/>
                  <a:gd name="T72" fmla="*/ 77 w 828"/>
                  <a:gd name="T73" fmla="*/ 13 h 1423"/>
                  <a:gd name="T74" fmla="*/ 102 w 828"/>
                  <a:gd name="T75" fmla="*/ 31 h 1423"/>
                  <a:gd name="T76" fmla="*/ 129 w 828"/>
                  <a:gd name="T77" fmla="*/ 54 h 1423"/>
                  <a:gd name="T78" fmla="*/ 192 w 828"/>
                  <a:gd name="T79" fmla="*/ 119 h 1423"/>
                  <a:gd name="T80" fmla="*/ 263 w 828"/>
                  <a:gd name="T81" fmla="*/ 205 h 1423"/>
                  <a:gd name="T82" fmla="*/ 339 w 828"/>
                  <a:gd name="T83" fmla="*/ 311 h 1423"/>
                  <a:gd name="T84" fmla="*/ 420 w 828"/>
                  <a:gd name="T85" fmla="*/ 433 h 1423"/>
                  <a:gd name="T86" fmla="*/ 502 w 828"/>
                  <a:gd name="T87" fmla="*/ 568 h 1423"/>
                  <a:gd name="T88" fmla="*/ 543 w 828"/>
                  <a:gd name="T89" fmla="*/ 640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28" h="1423">
                    <a:moveTo>
                      <a:pt x="543" y="640"/>
                    </a:moveTo>
                    <a:lnTo>
                      <a:pt x="543" y="640"/>
                    </a:lnTo>
                    <a:lnTo>
                      <a:pt x="583" y="712"/>
                    </a:lnTo>
                    <a:lnTo>
                      <a:pt x="619" y="784"/>
                    </a:lnTo>
                    <a:lnTo>
                      <a:pt x="654" y="853"/>
                    </a:lnTo>
                    <a:lnTo>
                      <a:pt x="686" y="921"/>
                    </a:lnTo>
                    <a:lnTo>
                      <a:pt x="714" y="986"/>
                    </a:lnTo>
                    <a:lnTo>
                      <a:pt x="741" y="1048"/>
                    </a:lnTo>
                    <a:lnTo>
                      <a:pt x="763" y="1107"/>
                    </a:lnTo>
                    <a:lnTo>
                      <a:pt x="784" y="1161"/>
                    </a:lnTo>
                    <a:lnTo>
                      <a:pt x="800" y="1212"/>
                    </a:lnTo>
                    <a:lnTo>
                      <a:pt x="812" y="1258"/>
                    </a:lnTo>
                    <a:lnTo>
                      <a:pt x="821" y="1300"/>
                    </a:lnTo>
                    <a:lnTo>
                      <a:pt x="825" y="1318"/>
                    </a:lnTo>
                    <a:lnTo>
                      <a:pt x="827" y="1335"/>
                    </a:lnTo>
                    <a:lnTo>
                      <a:pt x="828" y="1351"/>
                    </a:lnTo>
                    <a:lnTo>
                      <a:pt x="828" y="1366"/>
                    </a:lnTo>
                    <a:lnTo>
                      <a:pt x="828" y="1379"/>
                    </a:lnTo>
                    <a:lnTo>
                      <a:pt x="826" y="1391"/>
                    </a:lnTo>
                    <a:lnTo>
                      <a:pt x="824" y="1400"/>
                    </a:lnTo>
                    <a:lnTo>
                      <a:pt x="819" y="1408"/>
                    </a:lnTo>
                    <a:lnTo>
                      <a:pt x="814" y="1415"/>
                    </a:lnTo>
                    <a:lnTo>
                      <a:pt x="808" y="1419"/>
                    </a:lnTo>
                    <a:lnTo>
                      <a:pt x="808" y="1419"/>
                    </a:lnTo>
                    <a:lnTo>
                      <a:pt x="801" y="1422"/>
                    </a:lnTo>
                    <a:lnTo>
                      <a:pt x="793" y="1423"/>
                    </a:lnTo>
                    <a:lnTo>
                      <a:pt x="784" y="1422"/>
                    </a:lnTo>
                    <a:lnTo>
                      <a:pt x="775" y="1419"/>
                    </a:lnTo>
                    <a:lnTo>
                      <a:pt x="763" y="1415"/>
                    </a:lnTo>
                    <a:lnTo>
                      <a:pt x="752" y="1408"/>
                    </a:lnTo>
                    <a:lnTo>
                      <a:pt x="741" y="1401"/>
                    </a:lnTo>
                    <a:lnTo>
                      <a:pt x="727" y="1391"/>
                    </a:lnTo>
                    <a:lnTo>
                      <a:pt x="713" y="1381"/>
                    </a:lnTo>
                    <a:lnTo>
                      <a:pt x="700" y="1368"/>
                    </a:lnTo>
                    <a:lnTo>
                      <a:pt x="669" y="1339"/>
                    </a:lnTo>
                    <a:lnTo>
                      <a:pt x="637" y="1303"/>
                    </a:lnTo>
                    <a:lnTo>
                      <a:pt x="602" y="1262"/>
                    </a:lnTo>
                    <a:lnTo>
                      <a:pt x="566" y="1217"/>
                    </a:lnTo>
                    <a:lnTo>
                      <a:pt x="528" y="1166"/>
                    </a:lnTo>
                    <a:lnTo>
                      <a:pt x="489" y="1111"/>
                    </a:lnTo>
                    <a:lnTo>
                      <a:pt x="450" y="1052"/>
                    </a:lnTo>
                    <a:lnTo>
                      <a:pt x="409" y="990"/>
                    </a:lnTo>
                    <a:lnTo>
                      <a:pt x="368" y="924"/>
                    </a:lnTo>
                    <a:lnTo>
                      <a:pt x="327" y="854"/>
                    </a:lnTo>
                    <a:lnTo>
                      <a:pt x="286" y="783"/>
                    </a:lnTo>
                    <a:lnTo>
                      <a:pt x="286" y="783"/>
                    </a:lnTo>
                    <a:lnTo>
                      <a:pt x="246" y="710"/>
                    </a:lnTo>
                    <a:lnTo>
                      <a:pt x="210" y="638"/>
                    </a:lnTo>
                    <a:lnTo>
                      <a:pt x="175" y="569"/>
                    </a:lnTo>
                    <a:lnTo>
                      <a:pt x="143" y="501"/>
                    </a:lnTo>
                    <a:lnTo>
                      <a:pt x="114" y="436"/>
                    </a:lnTo>
                    <a:lnTo>
                      <a:pt x="88" y="375"/>
                    </a:lnTo>
                    <a:lnTo>
                      <a:pt x="64" y="316"/>
                    </a:lnTo>
                    <a:lnTo>
                      <a:pt x="45" y="261"/>
                    </a:lnTo>
                    <a:lnTo>
                      <a:pt x="29" y="210"/>
                    </a:lnTo>
                    <a:lnTo>
                      <a:pt x="17" y="163"/>
                    </a:lnTo>
                    <a:lnTo>
                      <a:pt x="6" y="122"/>
                    </a:lnTo>
                    <a:lnTo>
                      <a:pt x="4" y="104"/>
                    </a:lnTo>
                    <a:lnTo>
                      <a:pt x="2" y="86"/>
                    </a:lnTo>
                    <a:lnTo>
                      <a:pt x="1" y="70"/>
                    </a:lnTo>
                    <a:lnTo>
                      <a:pt x="0" y="56"/>
                    </a:lnTo>
                    <a:lnTo>
                      <a:pt x="1" y="43"/>
                    </a:lnTo>
                    <a:lnTo>
                      <a:pt x="3" y="31"/>
                    </a:lnTo>
                    <a:lnTo>
                      <a:pt x="5" y="22"/>
                    </a:lnTo>
                    <a:lnTo>
                      <a:pt x="10" y="14"/>
                    </a:lnTo>
                    <a:lnTo>
                      <a:pt x="14" y="8"/>
                    </a:lnTo>
                    <a:lnTo>
                      <a:pt x="20" y="3"/>
                    </a:lnTo>
                    <a:lnTo>
                      <a:pt x="20" y="3"/>
                    </a:lnTo>
                    <a:lnTo>
                      <a:pt x="28" y="1"/>
                    </a:lnTo>
                    <a:lnTo>
                      <a:pt x="36" y="0"/>
                    </a:lnTo>
                    <a:lnTo>
                      <a:pt x="45" y="1"/>
                    </a:lnTo>
                    <a:lnTo>
                      <a:pt x="54" y="3"/>
                    </a:lnTo>
                    <a:lnTo>
                      <a:pt x="65" y="8"/>
                    </a:lnTo>
                    <a:lnTo>
                      <a:pt x="77" y="13"/>
                    </a:lnTo>
                    <a:lnTo>
                      <a:pt x="88" y="21"/>
                    </a:lnTo>
                    <a:lnTo>
                      <a:pt x="102" y="31"/>
                    </a:lnTo>
                    <a:lnTo>
                      <a:pt x="115" y="42"/>
                    </a:lnTo>
                    <a:lnTo>
                      <a:pt x="129" y="54"/>
                    </a:lnTo>
                    <a:lnTo>
                      <a:pt x="160" y="84"/>
                    </a:lnTo>
                    <a:lnTo>
                      <a:pt x="192" y="119"/>
                    </a:lnTo>
                    <a:lnTo>
                      <a:pt x="227" y="160"/>
                    </a:lnTo>
                    <a:lnTo>
                      <a:pt x="263" y="205"/>
                    </a:lnTo>
                    <a:lnTo>
                      <a:pt x="301" y="256"/>
                    </a:lnTo>
                    <a:lnTo>
                      <a:pt x="339" y="311"/>
                    </a:lnTo>
                    <a:lnTo>
                      <a:pt x="379" y="370"/>
                    </a:lnTo>
                    <a:lnTo>
                      <a:pt x="420" y="433"/>
                    </a:lnTo>
                    <a:lnTo>
                      <a:pt x="461" y="499"/>
                    </a:lnTo>
                    <a:lnTo>
                      <a:pt x="502" y="568"/>
                    </a:lnTo>
                    <a:lnTo>
                      <a:pt x="543" y="640"/>
                    </a:lnTo>
                    <a:lnTo>
                      <a:pt x="543" y="640"/>
                    </a:lnTo>
                    <a:close/>
                  </a:path>
                </a:pathLst>
              </a:custGeom>
              <a:solidFill>
                <a:srgbClr val="6750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1659964" y="3546000"/>
                <a:ext cx="1041629" cy="873801"/>
              </a:xfrm>
              <a:custGeom>
                <a:avLst/>
                <a:gdLst>
                  <a:gd name="T0" fmla="*/ 0 w 1142"/>
                  <a:gd name="T1" fmla="*/ 607 h 959"/>
                  <a:gd name="T2" fmla="*/ 337 w 1142"/>
                  <a:gd name="T3" fmla="*/ 959 h 959"/>
                  <a:gd name="T4" fmla="*/ 1142 w 1142"/>
                  <a:gd name="T5" fmla="*/ 527 h 959"/>
                  <a:gd name="T6" fmla="*/ 1031 w 1142"/>
                  <a:gd name="T7" fmla="*/ 0 h 959"/>
                  <a:gd name="T8" fmla="*/ 903 w 1142"/>
                  <a:gd name="T9" fmla="*/ 38 h 959"/>
                  <a:gd name="T10" fmla="*/ 1000 w 1142"/>
                  <a:gd name="T11" fmla="*/ 466 h 959"/>
                  <a:gd name="T12" fmla="*/ 411 w 1142"/>
                  <a:gd name="T13" fmla="*/ 793 h 959"/>
                  <a:gd name="T14" fmla="*/ 107 w 1142"/>
                  <a:gd name="T15" fmla="*/ 472 h 959"/>
                  <a:gd name="T16" fmla="*/ 0 w 1142"/>
                  <a:gd name="T17" fmla="*/ 607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2" h="959">
                    <a:moveTo>
                      <a:pt x="0" y="607"/>
                    </a:moveTo>
                    <a:lnTo>
                      <a:pt x="337" y="959"/>
                    </a:lnTo>
                    <a:lnTo>
                      <a:pt x="1142" y="527"/>
                    </a:lnTo>
                    <a:lnTo>
                      <a:pt x="1031" y="0"/>
                    </a:lnTo>
                    <a:lnTo>
                      <a:pt x="903" y="38"/>
                    </a:lnTo>
                    <a:lnTo>
                      <a:pt x="1000" y="466"/>
                    </a:lnTo>
                    <a:lnTo>
                      <a:pt x="411" y="793"/>
                    </a:lnTo>
                    <a:lnTo>
                      <a:pt x="107" y="472"/>
                    </a:lnTo>
                    <a:lnTo>
                      <a:pt x="0" y="607"/>
                    </a:lnTo>
                    <a:close/>
                  </a:path>
                </a:pathLst>
              </a:custGeom>
              <a:solidFill>
                <a:srgbClr val="E26A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1659964" y="3546000"/>
                <a:ext cx="1041629" cy="873801"/>
              </a:xfrm>
              <a:custGeom>
                <a:avLst/>
                <a:gdLst>
                  <a:gd name="T0" fmla="*/ 0 w 1142"/>
                  <a:gd name="T1" fmla="*/ 607 h 959"/>
                  <a:gd name="T2" fmla="*/ 337 w 1142"/>
                  <a:gd name="T3" fmla="*/ 959 h 959"/>
                  <a:gd name="T4" fmla="*/ 1142 w 1142"/>
                  <a:gd name="T5" fmla="*/ 527 h 959"/>
                  <a:gd name="T6" fmla="*/ 1031 w 1142"/>
                  <a:gd name="T7" fmla="*/ 0 h 959"/>
                  <a:gd name="T8" fmla="*/ 903 w 1142"/>
                  <a:gd name="T9" fmla="*/ 38 h 959"/>
                  <a:gd name="T10" fmla="*/ 1000 w 1142"/>
                  <a:gd name="T11" fmla="*/ 466 h 959"/>
                  <a:gd name="T12" fmla="*/ 411 w 1142"/>
                  <a:gd name="T13" fmla="*/ 793 h 959"/>
                  <a:gd name="T14" fmla="*/ 107 w 1142"/>
                  <a:gd name="T15" fmla="*/ 472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2" h="959">
                    <a:moveTo>
                      <a:pt x="0" y="607"/>
                    </a:moveTo>
                    <a:lnTo>
                      <a:pt x="337" y="959"/>
                    </a:lnTo>
                    <a:lnTo>
                      <a:pt x="1142" y="527"/>
                    </a:lnTo>
                    <a:lnTo>
                      <a:pt x="1031" y="0"/>
                    </a:lnTo>
                    <a:lnTo>
                      <a:pt x="903" y="38"/>
                    </a:lnTo>
                    <a:lnTo>
                      <a:pt x="1000" y="466"/>
                    </a:lnTo>
                    <a:lnTo>
                      <a:pt x="411" y="793"/>
                    </a:lnTo>
                    <a:lnTo>
                      <a:pt x="107" y="47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7" name="组合 86"/>
          <p:cNvGrpSpPr/>
          <p:nvPr/>
        </p:nvGrpSpPr>
        <p:grpSpPr>
          <a:xfrm>
            <a:off x="1828212" y="2869255"/>
            <a:ext cx="1816996" cy="3260083"/>
            <a:chOff x="359296" y="3898074"/>
            <a:chExt cx="1639972" cy="2942464"/>
          </a:xfrm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406726" y="3898074"/>
              <a:ext cx="616586" cy="614762"/>
            </a:xfrm>
            <a:custGeom>
              <a:avLst/>
              <a:gdLst>
                <a:gd name="T0" fmla="*/ 674 w 675"/>
                <a:gd name="T1" fmla="*/ 355 h 674"/>
                <a:gd name="T2" fmla="*/ 669 w 675"/>
                <a:gd name="T3" fmla="*/ 405 h 674"/>
                <a:gd name="T4" fmla="*/ 655 w 675"/>
                <a:gd name="T5" fmla="*/ 452 h 674"/>
                <a:gd name="T6" fmla="*/ 635 w 675"/>
                <a:gd name="T7" fmla="*/ 498 h 674"/>
                <a:gd name="T8" fmla="*/ 608 w 675"/>
                <a:gd name="T9" fmla="*/ 539 h 674"/>
                <a:gd name="T10" fmla="*/ 577 w 675"/>
                <a:gd name="T11" fmla="*/ 575 h 674"/>
                <a:gd name="T12" fmla="*/ 540 w 675"/>
                <a:gd name="T13" fmla="*/ 607 h 674"/>
                <a:gd name="T14" fmla="*/ 498 w 675"/>
                <a:gd name="T15" fmla="*/ 633 h 674"/>
                <a:gd name="T16" fmla="*/ 454 w 675"/>
                <a:gd name="T17" fmla="*/ 654 h 674"/>
                <a:gd name="T18" fmla="*/ 406 w 675"/>
                <a:gd name="T19" fmla="*/ 667 h 674"/>
                <a:gd name="T20" fmla="*/ 355 w 675"/>
                <a:gd name="T21" fmla="*/ 673 h 674"/>
                <a:gd name="T22" fmla="*/ 321 w 675"/>
                <a:gd name="T23" fmla="*/ 673 h 674"/>
                <a:gd name="T24" fmla="*/ 270 w 675"/>
                <a:gd name="T25" fmla="*/ 667 h 674"/>
                <a:gd name="T26" fmla="*/ 222 w 675"/>
                <a:gd name="T27" fmla="*/ 654 h 674"/>
                <a:gd name="T28" fmla="*/ 178 w 675"/>
                <a:gd name="T29" fmla="*/ 633 h 674"/>
                <a:gd name="T30" fmla="*/ 137 w 675"/>
                <a:gd name="T31" fmla="*/ 607 h 674"/>
                <a:gd name="T32" fmla="*/ 99 w 675"/>
                <a:gd name="T33" fmla="*/ 575 h 674"/>
                <a:gd name="T34" fmla="*/ 67 w 675"/>
                <a:gd name="T35" fmla="*/ 539 h 674"/>
                <a:gd name="T36" fmla="*/ 41 w 675"/>
                <a:gd name="T37" fmla="*/ 498 h 674"/>
                <a:gd name="T38" fmla="*/ 21 w 675"/>
                <a:gd name="T39" fmla="*/ 452 h 674"/>
                <a:gd name="T40" fmla="*/ 8 w 675"/>
                <a:gd name="T41" fmla="*/ 405 h 674"/>
                <a:gd name="T42" fmla="*/ 1 w 675"/>
                <a:gd name="T43" fmla="*/ 355 h 674"/>
                <a:gd name="T44" fmla="*/ 1 w 675"/>
                <a:gd name="T45" fmla="*/ 319 h 674"/>
                <a:gd name="T46" fmla="*/ 8 w 675"/>
                <a:gd name="T47" fmla="*/ 268 h 674"/>
                <a:gd name="T48" fmla="*/ 21 w 675"/>
                <a:gd name="T49" fmla="*/ 221 h 674"/>
                <a:gd name="T50" fmla="*/ 41 w 675"/>
                <a:gd name="T51" fmla="*/ 176 h 674"/>
                <a:gd name="T52" fmla="*/ 67 w 675"/>
                <a:gd name="T53" fmla="*/ 135 h 674"/>
                <a:gd name="T54" fmla="*/ 99 w 675"/>
                <a:gd name="T55" fmla="*/ 99 h 674"/>
                <a:gd name="T56" fmla="*/ 137 w 675"/>
                <a:gd name="T57" fmla="*/ 67 h 674"/>
                <a:gd name="T58" fmla="*/ 178 w 675"/>
                <a:gd name="T59" fmla="*/ 40 h 674"/>
                <a:gd name="T60" fmla="*/ 222 w 675"/>
                <a:gd name="T61" fmla="*/ 21 h 674"/>
                <a:gd name="T62" fmla="*/ 270 w 675"/>
                <a:gd name="T63" fmla="*/ 7 h 674"/>
                <a:gd name="T64" fmla="*/ 321 w 675"/>
                <a:gd name="T65" fmla="*/ 0 h 674"/>
                <a:gd name="T66" fmla="*/ 355 w 675"/>
                <a:gd name="T67" fmla="*/ 0 h 674"/>
                <a:gd name="T68" fmla="*/ 406 w 675"/>
                <a:gd name="T69" fmla="*/ 7 h 674"/>
                <a:gd name="T70" fmla="*/ 454 w 675"/>
                <a:gd name="T71" fmla="*/ 21 h 674"/>
                <a:gd name="T72" fmla="*/ 498 w 675"/>
                <a:gd name="T73" fmla="*/ 40 h 674"/>
                <a:gd name="T74" fmla="*/ 540 w 675"/>
                <a:gd name="T75" fmla="*/ 67 h 674"/>
                <a:gd name="T76" fmla="*/ 577 w 675"/>
                <a:gd name="T77" fmla="*/ 99 h 674"/>
                <a:gd name="T78" fmla="*/ 608 w 675"/>
                <a:gd name="T79" fmla="*/ 135 h 674"/>
                <a:gd name="T80" fmla="*/ 635 w 675"/>
                <a:gd name="T81" fmla="*/ 176 h 674"/>
                <a:gd name="T82" fmla="*/ 655 w 675"/>
                <a:gd name="T83" fmla="*/ 221 h 674"/>
                <a:gd name="T84" fmla="*/ 669 w 675"/>
                <a:gd name="T85" fmla="*/ 268 h 674"/>
                <a:gd name="T86" fmla="*/ 674 w 675"/>
                <a:gd name="T87" fmla="*/ 319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75" h="674">
                  <a:moveTo>
                    <a:pt x="675" y="337"/>
                  </a:moveTo>
                  <a:lnTo>
                    <a:pt x="675" y="337"/>
                  </a:lnTo>
                  <a:lnTo>
                    <a:pt x="674" y="355"/>
                  </a:lnTo>
                  <a:lnTo>
                    <a:pt x="673" y="372"/>
                  </a:lnTo>
                  <a:lnTo>
                    <a:pt x="671" y="388"/>
                  </a:lnTo>
                  <a:lnTo>
                    <a:pt x="669" y="405"/>
                  </a:lnTo>
                  <a:lnTo>
                    <a:pt x="664" y="421"/>
                  </a:lnTo>
                  <a:lnTo>
                    <a:pt x="660" y="437"/>
                  </a:lnTo>
                  <a:lnTo>
                    <a:pt x="655" y="452"/>
                  </a:lnTo>
                  <a:lnTo>
                    <a:pt x="648" y="468"/>
                  </a:lnTo>
                  <a:lnTo>
                    <a:pt x="641" y="483"/>
                  </a:lnTo>
                  <a:lnTo>
                    <a:pt x="635" y="498"/>
                  </a:lnTo>
                  <a:lnTo>
                    <a:pt x="627" y="512"/>
                  </a:lnTo>
                  <a:lnTo>
                    <a:pt x="617" y="525"/>
                  </a:lnTo>
                  <a:lnTo>
                    <a:pt x="608" y="539"/>
                  </a:lnTo>
                  <a:lnTo>
                    <a:pt x="598" y="551"/>
                  </a:lnTo>
                  <a:lnTo>
                    <a:pt x="588" y="564"/>
                  </a:lnTo>
                  <a:lnTo>
                    <a:pt x="577" y="575"/>
                  </a:lnTo>
                  <a:lnTo>
                    <a:pt x="564" y="587"/>
                  </a:lnTo>
                  <a:lnTo>
                    <a:pt x="553" y="597"/>
                  </a:lnTo>
                  <a:lnTo>
                    <a:pt x="540" y="607"/>
                  </a:lnTo>
                  <a:lnTo>
                    <a:pt x="527" y="616"/>
                  </a:lnTo>
                  <a:lnTo>
                    <a:pt x="513" y="625"/>
                  </a:lnTo>
                  <a:lnTo>
                    <a:pt x="498" y="633"/>
                  </a:lnTo>
                  <a:lnTo>
                    <a:pt x="484" y="641"/>
                  </a:lnTo>
                  <a:lnTo>
                    <a:pt x="470" y="648"/>
                  </a:lnTo>
                  <a:lnTo>
                    <a:pt x="454" y="654"/>
                  </a:lnTo>
                  <a:lnTo>
                    <a:pt x="438" y="659"/>
                  </a:lnTo>
                  <a:lnTo>
                    <a:pt x="422" y="664"/>
                  </a:lnTo>
                  <a:lnTo>
                    <a:pt x="406" y="667"/>
                  </a:lnTo>
                  <a:lnTo>
                    <a:pt x="389" y="670"/>
                  </a:lnTo>
                  <a:lnTo>
                    <a:pt x="372" y="672"/>
                  </a:lnTo>
                  <a:lnTo>
                    <a:pt x="355" y="673"/>
                  </a:lnTo>
                  <a:lnTo>
                    <a:pt x="338" y="674"/>
                  </a:lnTo>
                  <a:lnTo>
                    <a:pt x="338" y="674"/>
                  </a:lnTo>
                  <a:lnTo>
                    <a:pt x="321" y="673"/>
                  </a:lnTo>
                  <a:lnTo>
                    <a:pt x="304" y="672"/>
                  </a:lnTo>
                  <a:lnTo>
                    <a:pt x="287" y="670"/>
                  </a:lnTo>
                  <a:lnTo>
                    <a:pt x="270" y="667"/>
                  </a:lnTo>
                  <a:lnTo>
                    <a:pt x="254" y="664"/>
                  </a:lnTo>
                  <a:lnTo>
                    <a:pt x="238" y="659"/>
                  </a:lnTo>
                  <a:lnTo>
                    <a:pt x="222" y="654"/>
                  </a:lnTo>
                  <a:lnTo>
                    <a:pt x="207" y="648"/>
                  </a:lnTo>
                  <a:lnTo>
                    <a:pt x="191" y="641"/>
                  </a:lnTo>
                  <a:lnTo>
                    <a:pt x="178" y="633"/>
                  </a:lnTo>
                  <a:lnTo>
                    <a:pt x="163" y="625"/>
                  </a:lnTo>
                  <a:lnTo>
                    <a:pt x="149" y="616"/>
                  </a:lnTo>
                  <a:lnTo>
                    <a:pt x="137" y="607"/>
                  </a:lnTo>
                  <a:lnTo>
                    <a:pt x="123" y="597"/>
                  </a:lnTo>
                  <a:lnTo>
                    <a:pt x="112" y="587"/>
                  </a:lnTo>
                  <a:lnTo>
                    <a:pt x="99" y="575"/>
                  </a:lnTo>
                  <a:lnTo>
                    <a:pt x="89" y="564"/>
                  </a:lnTo>
                  <a:lnTo>
                    <a:pt x="78" y="551"/>
                  </a:lnTo>
                  <a:lnTo>
                    <a:pt x="67" y="539"/>
                  </a:lnTo>
                  <a:lnTo>
                    <a:pt x="58" y="525"/>
                  </a:lnTo>
                  <a:lnTo>
                    <a:pt x="49" y="512"/>
                  </a:lnTo>
                  <a:lnTo>
                    <a:pt x="41" y="498"/>
                  </a:lnTo>
                  <a:lnTo>
                    <a:pt x="34" y="483"/>
                  </a:lnTo>
                  <a:lnTo>
                    <a:pt x="28" y="468"/>
                  </a:lnTo>
                  <a:lnTo>
                    <a:pt x="21" y="452"/>
                  </a:lnTo>
                  <a:lnTo>
                    <a:pt x="16" y="437"/>
                  </a:lnTo>
                  <a:lnTo>
                    <a:pt x="12" y="421"/>
                  </a:lnTo>
                  <a:lnTo>
                    <a:pt x="8" y="405"/>
                  </a:lnTo>
                  <a:lnTo>
                    <a:pt x="5" y="388"/>
                  </a:lnTo>
                  <a:lnTo>
                    <a:pt x="3" y="372"/>
                  </a:lnTo>
                  <a:lnTo>
                    <a:pt x="1" y="355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1" y="319"/>
                  </a:lnTo>
                  <a:lnTo>
                    <a:pt x="3" y="302"/>
                  </a:lnTo>
                  <a:lnTo>
                    <a:pt x="5" y="285"/>
                  </a:lnTo>
                  <a:lnTo>
                    <a:pt x="8" y="268"/>
                  </a:lnTo>
                  <a:lnTo>
                    <a:pt x="12" y="252"/>
                  </a:lnTo>
                  <a:lnTo>
                    <a:pt x="16" y="237"/>
                  </a:lnTo>
                  <a:lnTo>
                    <a:pt x="21" y="221"/>
                  </a:lnTo>
                  <a:lnTo>
                    <a:pt x="28" y="206"/>
                  </a:lnTo>
                  <a:lnTo>
                    <a:pt x="34" y="191"/>
                  </a:lnTo>
                  <a:lnTo>
                    <a:pt x="41" y="176"/>
                  </a:lnTo>
                  <a:lnTo>
                    <a:pt x="49" y="161"/>
                  </a:lnTo>
                  <a:lnTo>
                    <a:pt x="58" y="148"/>
                  </a:lnTo>
                  <a:lnTo>
                    <a:pt x="67" y="135"/>
                  </a:lnTo>
                  <a:lnTo>
                    <a:pt x="78" y="123"/>
                  </a:lnTo>
                  <a:lnTo>
                    <a:pt x="89" y="110"/>
                  </a:lnTo>
                  <a:lnTo>
                    <a:pt x="99" y="99"/>
                  </a:lnTo>
                  <a:lnTo>
                    <a:pt x="112" y="88"/>
                  </a:lnTo>
                  <a:lnTo>
                    <a:pt x="123" y="76"/>
                  </a:lnTo>
                  <a:lnTo>
                    <a:pt x="137" y="67"/>
                  </a:lnTo>
                  <a:lnTo>
                    <a:pt x="149" y="57"/>
                  </a:lnTo>
                  <a:lnTo>
                    <a:pt x="163" y="49"/>
                  </a:lnTo>
                  <a:lnTo>
                    <a:pt x="178" y="40"/>
                  </a:lnTo>
                  <a:lnTo>
                    <a:pt x="191" y="33"/>
                  </a:lnTo>
                  <a:lnTo>
                    <a:pt x="207" y="26"/>
                  </a:lnTo>
                  <a:lnTo>
                    <a:pt x="222" y="21"/>
                  </a:lnTo>
                  <a:lnTo>
                    <a:pt x="238" y="15"/>
                  </a:lnTo>
                  <a:lnTo>
                    <a:pt x="254" y="10"/>
                  </a:lnTo>
                  <a:lnTo>
                    <a:pt x="270" y="7"/>
                  </a:lnTo>
                  <a:lnTo>
                    <a:pt x="287" y="3"/>
                  </a:lnTo>
                  <a:lnTo>
                    <a:pt x="304" y="1"/>
                  </a:lnTo>
                  <a:lnTo>
                    <a:pt x="321" y="0"/>
                  </a:lnTo>
                  <a:lnTo>
                    <a:pt x="338" y="0"/>
                  </a:lnTo>
                  <a:lnTo>
                    <a:pt x="338" y="0"/>
                  </a:lnTo>
                  <a:lnTo>
                    <a:pt x="355" y="0"/>
                  </a:lnTo>
                  <a:lnTo>
                    <a:pt x="372" y="1"/>
                  </a:lnTo>
                  <a:lnTo>
                    <a:pt x="389" y="3"/>
                  </a:lnTo>
                  <a:lnTo>
                    <a:pt x="406" y="7"/>
                  </a:lnTo>
                  <a:lnTo>
                    <a:pt x="422" y="10"/>
                  </a:lnTo>
                  <a:lnTo>
                    <a:pt x="438" y="15"/>
                  </a:lnTo>
                  <a:lnTo>
                    <a:pt x="454" y="21"/>
                  </a:lnTo>
                  <a:lnTo>
                    <a:pt x="470" y="26"/>
                  </a:lnTo>
                  <a:lnTo>
                    <a:pt x="484" y="33"/>
                  </a:lnTo>
                  <a:lnTo>
                    <a:pt x="498" y="40"/>
                  </a:lnTo>
                  <a:lnTo>
                    <a:pt x="513" y="49"/>
                  </a:lnTo>
                  <a:lnTo>
                    <a:pt x="527" y="57"/>
                  </a:lnTo>
                  <a:lnTo>
                    <a:pt x="540" y="67"/>
                  </a:lnTo>
                  <a:lnTo>
                    <a:pt x="553" y="76"/>
                  </a:lnTo>
                  <a:lnTo>
                    <a:pt x="564" y="88"/>
                  </a:lnTo>
                  <a:lnTo>
                    <a:pt x="577" y="99"/>
                  </a:lnTo>
                  <a:lnTo>
                    <a:pt x="588" y="110"/>
                  </a:lnTo>
                  <a:lnTo>
                    <a:pt x="598" y="123"/>
                  </a:lnTo>
                  <a:lnTo>
                    <a:pt x="608" y="135"/>
                  </a:lnTo>
                  <a:lnTo>
                    <a:pt x="617" y="148"/>
                  </a:lnTo>
                  <a:lnTo>
                    <a:pt x="627" y="161"/>
                  </a:lnTo>
                  <a:lnTo>
                    <a:pt x="635" y="176"/>
                  </a:lnTo>
                  <a:lnTo>
                    <a:pt x="641" y="191"/>
                  </a:lnTo>
                  <a:lnTo>
                    <a:pt x="648" y="206"/>
                  </a:lnTo>
                  <a:lnTo>
                    <a:pt x="655" y="221"/>
                  </a:lnTo>
                  <a:lnTo>
                    <a:pt x="660" y="237"/>
                  </a:lnTo>
                  <a:lnTo>
                    <a:pt x="664" y="252"/>
                  </a:lnTo>
                  <a:lnTo>
                    <a:pt x="669" y="268"/>
                  </a:lnTo>
                  <a:lnTo>
                    <a:pt x="671" y="285"/>
                  </a:lnTo>
                  <a:lnTo>
                    <a:pt x="673" y="302"/>
                  </a:lnTo>
                  <a:lnTo>
                    <a:pt x="674" y="319"/>
                  </a:lnTo>
                  <a:lnTo>
                    <a:pt x="675" y="337"/>
                  </a:lnTo>
                  <a:lnTo>
                    <a:pt x="675" y="337"/>
                  </a:lnTo>
                  <a:close/>
                </a:path>
              </a:pathLst>
            </a:custGeom>
            <a:solidFill>
              <a:srgbClr val="67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497937" y="4585804"/>
              <a:ext cx="488890" cy="839140"/>
            </a:xfrm>
            <a:prstGeom prst="rect">
              <a:avLst/>
            </a:prstGeom>
            <a:solidFill>
              <a:srgbClr val="67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915683" y="4326765"/>
              <a:ext cx="997847" cy="649422"/>
            </a:xfrm>
            <a:custGeom>
              <a:avLst/>
              <a:gdLst>
                <a:gd name="T0" fmla="*/ 7 w 1095"/>
                <a:gd name="T1" fmla="*/ 457 h 710"/>
                <a:gd name="T2" fmla="*/ 608 w 1095"/>
                <a:gd name="T3" fmla="*/ 544 h 710"/>
                <a:gd name="T4" fmla="*/ 971 w 1095"/>
                <a:gd name="T5" fmla="*/ 0 h 710"/>
                <a:gd name="T6" fmla="*/ 1095 w 1095"/>
                <a:gd name="T7" fmla="*/ 72 h 710"/>
                <a:gd name="T8" fmla="*/ 674 w 1095"/>
                <a:gd name="T9" fmla="*/ 710 h 710"/>
                <a:gd name="T10" fmla="*/ 0 w 1095"/>
                <a:gd name="T11" fmla="*/ 652 h 710"/>
                <a:gd name="T12" fmla="*/ 7 w 1095"/>
                <a:gd name="T13" fmla="*/ 457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5" h="710">
                  <a:moveTo>
                    <a:pt x="7" y="457"/>
                  </a:moveTo>
                  <a:lnTo>
                    <a:pt x="608" y="544"/>
                  </a:lnTo>
                  <a:lnTo>
                    <a:pt x="971" y="0"/>
                  </a:lnTo>
                  <a:lnTo>
                    <a:pt x="1095" y="72"/>
                  </a:lnTo>
                  <a:lnTo>
                    <a:pt x="674" y="710"/>
                  </a:lnTo>
                  <a:lnTo>
                    <a:pt x="0" y="652"/>
                  </a:lnTo>
                  <a:lnTo>
                    <a:pt x="7" y="457"/>
                  </a:lnTo>
                  <a:close/>
                </a:path>
              </a:pathLst>
            </a:custGeom>
            <a:solidFill>
              <a:srgbClr val="67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915683" y="4326765"/>
              <a:ext cx="997847" cy="649422"/>
            </a:xfrm>
            <a:custGeom>
              <a:avLst/>
              <a:gdLst>
                <a:gd name="T0" fmla="*/ 7 w 1095"/>
                <a:gd name="T1" fmla="*/ 457 h 710"/>
                <a:gd name="T2" fmla="*/ 608 w 1095"/>
                <a:gd name="T3" fmla="*/ 544 h 710"/>
                <a:gd name="T4" fmla="*/ 971 w 1095"/>
                <a:gd name="T5" fmla="*/ 0 h 710"/>
                <a:gd name="T6" fmla="*/ 1095 w 1095"/>
                <a:gd name="T7" fmla="*/ 72 h 710"/>
                <a:gd name="T8" fmla="*/ 674 w 1095"/>
                <a:gd name="T9" fmla="*/ 710 h 710"/>
                <a:gd name="T10" fmla="*/ 0 w 1095"/>
                <a:gd name="T11" fmla="*/ 652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5" h="710">
                  <a:moveTo>
                    <a:pt x="7" y="457"/>
                  </a:moveTo>
                  <a:lnTo>
                    <a:pt x="608" y="544"/>
                  </a:lnTo>
                  <a:lnTo>
                    <a:pt x="971" y="0"/>
                  </a:lnTo>
                  <a:lnTo>
                    <a:pt x="1095" y="72"/>
                  </a:lnTo>
                  <a:lnTo>
                    <a:pt x="674" y="710"/>
                  </a:lnTo>
                  <a:lnTo>
                    <a:pt x="0" y="6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721987" y="4215488"/>
              <a:ext cx="277281" cy="277281"/>
            </a:xfrm>
            <a:custGeom>
              <a:avLst/>
              <a:gdLst>
                <a:gd name="T0" fmla="*/ 304 w 304"/>
                <a:gd name="T1" fmla="*/ 152 h 305"/>
                <a:gd name="T2" fmla="*/ 301 w 304"/>
                <a:gd name="T3" fmla="*/ 183 h 305"/>
                <a:gd name="T4" fmla="*/ 292 w 304"/>
                <a:gd name="T5" fmla="*/ 211 h 305"/>
                <a:gd name="T6" fmla="*/ 278 w 304"/>
                <a:gd name="T7" fmla="*/ 237 h 305"/>
                <a:gd name="T8" fmla="*/ 259 w 304"/>
                <a:gd name="T9" fmla="*/ 260 h 305"/>
                <a:gd name="T10" fmla="*/ 237 w 304"/>
                <a:gd name="T11" fmla="*/ 278 h 305"/>
                <a:gd name="T12" fmla="*/ 211 w 304"/>
                <a:gd name="T13" fmla="*/ 292 h 305"/>
                <a:gd name="T14" fmla="*/ 183 w 304"/>
                <a:gd name="T15" fmla="*/ 301 h 305"/>
                <a:gd name="T16" fmla="*/ 152 w 304"/>
                <a:gd name="T17" fmla="*/ 305 h 305"/>
                <a:gd name="T18" fmla="*/ 136 w 304"/>
                <a:gd name="T19" fmla="*/ 303 h 305"/>
                <a:gd name="T20" fmla="*/ 106 w 304"/>
                <a:gd name="T21" fmla="*/ 298 h 305"/>
                <a:gd name="T22" fmla="*/ 79 w 304"/>
                <a:gd name="T23" fmla="*/ 286 h 305"/>
                <a:gd name="T24" fmla="*/ 54 w 304"/>
                <a:gd name="T25" fmla="*/ 269 h 305"/>
                <a:gd name="T26" fmla="*/ 34 w 304"/>
                <a:gd name="T27" fmla="*/ 249 h 305"/>
                <a:gd name="T28" fmla="*/ 18 w 304"/>
                <a:gd name="T29" fmla="*/ 225 h 305"/>
                <a:gd name="T30" fmla="*/ 6 w 304"/>
                <a:gd name="T31" fmla="*/ 198 h 305"/>
                <a:gd name="T32" fmla="*/ 0 w 304"/>
                <a:gd name="T33" fmla="*/ 168 h 305"/>
                <a:gd name="T34" fmla="*/ 0 w 304"/>
                <a:gd name="T35" fmla="*/ 152 h 305"/>
                <a:gd name="T36" fmla="*/ 2 w 304"/>
                <a:gd name="T37" fmla="*/ 122 h 305"/>
                <a:gd name="T38" fmla="*/ 11 w 304"/>
                <a:gd name="T39" fmla="*/ 93 h 305"/>
                <a:gd name="T40" fmla="*/ 26 w 304"/>
                <a:gd name="T41" fmla="*/ 67 h 305"/>
                <a:gd name="T42" fmla="*/ 44 w 304"/>
                <a:gd name="T43" fmla="*/ 44 h 305"/>
                <a:gd name="T44" fmla="*/ 67 w 304"/>
                <a:gd name="T45" fmla="*/ 26 h 305"/>
                <a:gd name="T46" fmla="*/ 92 w 304"/>
                <a:gd name="T47" fmla="*/ 11 h 305"/>
                <a:gd name="T48" fmla="*/ 121 w 304"/>
                <a:gd name="T49" fmla="*/ 3 h 305"/>
                <a:gd name="T50" fmla="*/ 152 w 304"/>
                <a:gd name="T51" fmla="*/ 0 h 305"/>
                <a:gd name="T52" fmla="*/ 167 w 304"/>
                <a:gd name="T53" fmla="*/ 1 h 305"/>
                <a:gd name="T54" fmla="*/ 196 w 304"/>
                <a:gd name="T55" fmla="*/ 7 h 305"/>
                <a:gd name="T56" fmla="*/ 223 w 304"/>
                <a:gd name="T57" fmla="*/ 18 h 305"/>
                <a:gd name="T58" fmla="*/ 248 w 304"/>
                <a:gd name="T59" fmla="*/ 35 h 305"/>
                <a:gd name="T60" fmla="*/ 269 w 304"/>
                <a:gd name="T61" fmla="*/ 56 h 305"/>
                <a:gd name="T62" fmla="*/ 285 w 304"/>
                <a:gd name="T63" fmla="*/ 79 h 305"/>
                <a:gd name="T64" fmla="*/ 297 w 304"/>
                <a:gd name="T65" fmla="*/ 107 h 305"/>
                <a:gd name="T66" fmla="*/ 303 w 304"/>
                <a:gd name="T67" fmla="*/ 136 h 305"/>
                <a:gd name="T68" fmla="*/ 304 w 304"/>
                <a:gd name="T69" fmla="*/ 152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4" h="305">
                  <a:moveTo>
                    <a:pt x="304" y="152"/>
                  </a:moveTo>
                  <a:lnTo>
                    <a:pt x="304" y="152"/>
                  </a:lnTo>
                  <a:lnTo>
                    <a:pt x="303" y="168"/>
                  </a:lnTo>
                  <a:lnTo>
                    <a:pt x="301" y="183"/>
                  </a:lnTo>
                  <a:lnTo>
                    <a:pt x="297" y="198"/>
                  </a:lnTo>
                  <a:lnTo>
                    <a:pt x="292" y="211"/>
                  </a:lnTo>
                  <a:lnTo>
                    <a:pt x="285" y="225"/>
                  </a:lnTo>
                  <a:lnTo>
                    <a:pt x="278" y="237"/>
                  </a:lnTo>
                  <a:lnTo>
                    <a:pt x="269" y="249"/>
                  </a:lnTo>
                  <a:lnTo>
                    <a:pt x="259" y="260"/>
                  </a:lnTo>
                  <a:lnTo>
                    <a:pt x="248" y="269"/>
                  </a:lnTo>
                  <a:lnTo>
                    <a:pt x="237" y="278"/>
                  </a:lnTo>
                  <a:lnTo>
                    <a:pt x="223" y="286"/>
                  </a:lnTo>
                  <a:lnTo>
                    <a:pt x="211" y="292"/>
                  </a:lnTo>
                  <a:lnTo>
                    <a:pt x="196" y="298"/>
                  </a:lnTo>
                  <a:lnTo>
                    <a:pt x="183" y="301"/>
                  </a:lnTo>
                  <a:lnTo>
                    <a:pt x="167" y="303"/>
                  </a:lnTo>
                  <a:lnTo>
                    <a:pt x="152" y="305"/>
                  </a:lnTo>
                  <a:lnTo>
                    <a:pt x="152" y="305"/>
                  </a:lnTo>
                  <a:lnTo>
                    <a:pt x="136" y="303"/>
                  </a:lnTo>
                  <a:lnTo>
                    <a:pt x="121" y="301"/>
                  </a:lnTo>
                  <a:lnTo>
                    <a:pt x="106" y="298"/>
                  </a:lnTo>
                  <a:lnTo>
                    <a:pt x="92" y="292"/>
                  </a:lnTo>
                  <a:lnTo>
                    <a:pt x="79" y="286"/>
                  </a:lnTo>
                  <a:lnTo>
                    <a:pt x="67" y="278"/>
                  </a:lnTo>
                  <a:lnTo>
                    <a:pt x="54" y="269"/>
                  </a:lnTo>
                  <a:lnTo>
                    <a:pt x="44" y="260"/>
                  </a:lnTo>
                  <a:lnTo>
                    <a:pt x="34" y="249"/>
                  </a:lnTo>
                  <a:lnTo>
                    <a:pt x="26" y="237"/>
                  </a:lnTo>
                  <a:lnTo>
                    <a:pt x="18" y="225"/>
                  </a:lnTo>
                  <a:lnTo>
                    <a:pt x="11" y="211"/>
                  </a:lnTo>
                  <a:lnTo>
                    <a:pt x="6" y="198"/>
                  </a:lnTo>
                  <a:lnTo>
                    <a:pt x="2" y="183"/>
                  </a:lnTo>
                  <a:lnTo>
                    <a:pt x="0" y="168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0" y="136"/>
                  </a:lnTo>
                  <a:lnTo>
                    <a:pt x="2" y="122"/>
                  </a:lnTo>
                  <a:lnTo>
                    <a:pt x="6" y="107"/>
                  </a:lnTo>
                  <a:lnTo>
                    <a:pt x="11" y="93"/>
                  </a:lnTo>
                  <a:lnTo>
                    <a:pt x="18" y="79"/>
                  </a:lnTo>
                  <a:lnTo>
                    <a:pt x="26" y="67"/>
                  </a:lnTo>
                  <a:lnTo>
                    <a:pt x="34" y="56"/>
                  </a:lnTo>
                  <a:lnTo>
                    <a:pt x="44" y="44"/>
                  </a:lnTo>
                  <a:lnTo>
                    <a:pt x="54" y="35"/>
                  </a:lnTo>
                  <a:lnTo>
                    <a:pt x="67" y="26"/>
                  </a:lnTo>
                  <a:lnTo>
                    <a:pt x="79" y="18"/>
                  </a:lnTo>
                  <a:lnTo>
                    <a:pt x="92" y="11"/>
                  </a:lnTo>
                  <a:lnTo>
                    <a:pt x="106" y="7"/>
                  </a:lnTo>
                  <a:lnTo>
                    <a:pt x="121" y="3"/>
                  </a:lnTo>
                  <a:lnTo>
                    <a:pt x="136" y="1"/>
                  </a:lnTo>
                  <a:lnTo>
                    <a:pt x="152" y="0"/>
                  </a:lnTo>
                  <a:lnTo>
                    <a:pt x="152" y="0"/>
                  </a:lnTo>
                  <a:lnTo>
                    <a:pt x="167" y="1"/>
                  </a:lnTo>
                  <a:lnTo>
                    <a:pt x="183" y="3"/>
                  </a:lnTo>
                  <a:lnTo>
                    <a:pt x="196" y="7"/>
                  </a:lnTo>
                  <a:lnTo>
                    <a:pt x="211" y="11"/>
                  </a:lnTo>
                  <a:lnTo>
                    <a:pt x="223" y="18"/>
                  </a:lnTo>
                  <a:lnTo>
                    <a:pt x="237" y="26"/>
                  </a:lnTo>
                  <a:lnTo>
                    <a:pt x="248" y="35"/>
                  </a:lnTo>
                  <a:lnTo>
                    <a:pt x="259" y="44"/>
                  </a:lnTo>
                  <a:lnTo>
                    <a:pt x="269" y="56"/>
                  </a:lnTo>
                  <a:lnTo>
                    <a:pt x="278" y="67"/>
                  </a:lnTo>
                  <a:lnTo>
                    <a:pt x="285" y="79"/>
                  </a:lnTo>
                  <a:lnTo>
                    <a:pt x="292" y="93"/>
                  </a:lnTo>
                  <a:lnTo>
                    <a:pt x="297" y="107"/>
                  </a:lnTo>
                  <a:lnTo>
                    <a:pt x="301" y="122"/>
                  </a:lnTo>
                  <a:lnTo>
                    <a:pt x="303" y="136"/>
                  </a:lnTo>
                  <a:lnTo>
                    <a:pt x="304" y="152"/>
                  </a:lnTo>
                  <a:lnTo>
                    <a:pt x="304" y="152"/>
                  </a:lnTo>
                  <a:close/>
                </a:path>
              </a:pathLst>
            </a:custGeom>
            <a:solidFill>
              <a:srgbClr val="67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59296" y="5472374"/>
              <a:ext cx="370316" cy="1368164"/>
            </a:xfrm>
            <a:custGeom>
              <a:avLst/>
              <a:gdLst>
                <a:gd name="T0" fmla="*/ 167 w 406"/>
                <a:gd name="T1" fmla="*/ 0 h 1500"/>
                <a:gd name="T2" fmla="*/ 0 w 406"/>
                <a:gd name="T3" fmla="*/ 1500 h 1500"/>
                <a:gd name="T4" fmla="*/ 348 w 406"/>
                <a:gd name="T5" fmla="*/ 1500 h 1500"/>
                <a:gd name="T6" fmla="*/ 210 w 406"/>
                <a:gd name="T7" fmla="*/ 1384 h 1500"/>
                <a:gd name="T8" fmla="*/ 406 w 406"/>
                <a:gd name="T9" fmla="*/ 0 h 1500"/>
                <a:gd name="T10" fmla="*/ 167 w 406"/>
                <a:gd name="T11" fmla="*/ 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1500">
                  <a:moveTo>
                    <a:pt x="167" y="0"/>
                  </a:moveTo>
                  <a:lnTo>
                    <a:pt x="0" y="1500"/>
                  </a:lnTo>
                  <a:lnTo>
                    <a:pt x="348" y="1500"/>
                  </a:lnTo>
                  <a:lnTo>
                    <a:pt x="210" y="1384"/>
                  </a:lnTo>
                  <a:lnTo>
                    <a:pt x="406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67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806229" y="5468726"/>
              <a:ext cx="326535" cy="1371812"/>
            </a:xfrm>
            <a:custGeom>
              <a:avLst/>
              <a:gdLst>
                <a:gd name="T0" fmla="*/ 0 w 358"/>
                <a:gd name="T1" fmla="*/ 0 h 1504"/>
                <a:gd name="T2" fmla="*/ 3 w 358"/>
                <a:gd name="T3" fmla="*/ 1497 h 1504"/>
                <a:gd name="T4" fmla="*/ 358 w 358"/>
                <a:gd name="T5" fmla="*/ 1504 h 1504"/>
                <a:gd name="T6" fmla="*/ 227 w 358"/>
                <a:gd name="T7" fmla="*/ 1395 h 1504"/>
                <a:gd name="T8" fmla="*/ 174 w 358"/>
                <a:gd name="T9" fmla="*/ 0 h 1504"/>
                <a:gd name="T10" fmla="*/ 0 w 358"/>
                <a:gd name="T11" fmla="*/ 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1504">
                  <a:moveTo>
                    <a:pt x="0" y="0"/>
                  </a:moveTo>
                  <a:lnTo>
                    <a:pt x="3" y="1497"/>
                  </a:lnTo>
                  <a:lnTo>
                    <a:pt x="358" y="1504"/>
                  </a:lnTo>
                  <a:lnTo>
                    <a:pt x="227" y="1395"/>
                  </a:lnTo>
                  <a:lnTo>
                    <a:pt x="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7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Line 26"/>
          <p:cNvSpPr>
            <a:spLocks noChangeShapeType="1"/>
          </p:cNvSpPr>
          <p:nvPr/>
        </p:nvSpPr>
        <p:spPr bwMode="auto">
          <a:xfrm flipH="1">
            <a:off x="6000340" y="1005536"/>
            <a:ext cx="54571" cy="54571"/>
          </a:xfrm>
          <a:prstGeom prst="line">
            <a:avLst/>
          </a:prstGeom>
          <a:noFill/>
          <a:ln w="25400">
            <a:solidFill>
              <a:srgbClr val="67504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2" name="标题 18"/>
          <p:cNvSpPr txBox="1">
            <a:spLocks/>
          </p:cNvSpPr>
          <p:nvPr/>
        </p:nvSpPr>
        <p:spPr>
          <a:xfrm>
            <a:off x="6227605" y="2623691"/>
            <a:ext cx="41956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VR 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口吃治疗与训练”</a:t>
            </a:r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en-US" altLang="zh-CN" sz="2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UI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539" y="3818551"/>
            <a:ext cx="1581793" cy="1581793"/>
          </a:xfrm>
          <a:prstGeom prst="rect">
            <a:avLst/>
          </a:prstGeom>
        </p:spPr>
      </p:pic>
      <p:sp>
        <p:nvSpPr>
          <p:cNvPr id="84" name="标题 18"/>
          <p:cNvSpPr txBox="1">
            <a:spLocks/>
          </p:cNvSpPr>
          <p:nvPr/>
        </p:nvSpPr>
        <p:spPr>
          <a:xfrm>
            <a:off x="6618281" y="5646733"/>
            <a:ext cx="3414312" cy="588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Less is more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583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1943" y="82550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产品素描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轻量 简洁 年轻化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42" y="1150869"/>
            <a:ext cx="2358222" cy="49784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59" y="1138437"/>
            <a:ext cx="2358223" cy="49784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80" y="1002090"/>
            <a:ext cx="2616805" cy="52336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583" y="1125817"/>
            <a:ext cx="2360478" cy="498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0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137643"/>
            <a:ext cx="5286018" cy="11430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效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更细腻的动态细节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881848" y="1207629"/>
            <a:ext cx="508797" cy="2205455"/>
            <a:chOff x="1711526" y="1618777"/>
            <a:chExt cx="508797" cy="2205455"/>
          </a:xfrm>
        </p:grpSpPr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1711526" y="3581852"/>
              <a:ext cx="508797" cy="242380"/>
            </a:xfrm>
            <a:prstGeom prst="rect">
              <a:avLst/>
            </a:prstGeom>
            <a:solidFill>
              <a:srgbClr val="E26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711526" y="3189237"/>
              <a:ext cx="508797" cy="242380"/>
            </a:xfrm>
            <a:prstGeom prst="rect">
              <a:avLst/>
            </a:prstGeom>
            <a:solidFill>
              <a:srgbClr val="E26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1711526" y="2796622"/>
              <a:ext cx="508797" cy="242380"/>
            </a:xfrm>
            <a:prstGeom prst="rect">
              <a:avLst/>
            </a:prstGeom>
            <a:solidFill>
              <a:srgbClr val="E26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711526" y="2404007"/>
              <a:ext cx="508797" cy="242380"/>
            </a:xfrm>
            <a:prstGeom prst="rect">
              <a:avLst/>
            </a:prstGeom>
            <a:solidFill>
              <a:srgbClr val="E26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711526" y="2011392"/>
              <a:ext cx="508797" cy="242380"/>
            </a:xfrm>
            <a:prstGeom prst="rect">
              <a:avLst/>
            </a:prstGeom>
            <a:solidFill>
              <a:srgbClr val="E26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711526" y="1618777"/>
              <a:ext cx="508797" cy="242380"/>
            </a:xfrm>
            <a:prstGeom prst="rect">
              <a:avLst/>
            </a:prstGeom>
            <a:solidFill>
              <a:srgbClr val="E26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821319" y="1992859"/>
            <a:ext cx="508797" cy="1420225"/>
            <a:chOff x="1126996" y="2404006"/>
            <a:chExt cx="508797" cy="1420225"/>
          </a:xfrm>
        </p:grpSpPr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1126996" y="3581851"/>
              <a:ext cx="508797" cy="242380"/>
            </a:xfrm>
            <a:prstGeom prst="rect">
              <a:avLst/>
            </a:prstGeom>
            <a:solidFill>
              <a:srgbClr val="F5B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1126996" y="3189236"/>
              <a:ext cx="508797" cy="242380"/>
            </a:xfrm>
            <a:prstGeom prst="rect">
              <a:avLst/>
            </a:prstGeom>
            <a:solidFill>
              <a:srgbClr val="F5B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126996" y="2796621"/>
              <a:ext cx="508797" cy="242380"/>
            </a:xfrm>
            <a:prstGeom prst="rect">
              <a:avLst/>
            </a:prstGeom>
            <a:solidFill>
              <a:srgbClr val="F5B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126996" y="2404006"/>
              <a:ext cx="508797" cy="242380"/>
            </a:xfrm>
            <a:prstGeom prst="rect">
              <a:avLst/>
            </a:prstGeom>
            <a:solidFill>
              <a:srgbClr val="F5B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760791" y="1600243"/>
            <a:ext cx="508797" cy="1812840"/>
            <a:chOff x="2066468" y="2011391"/>
            <a:chExt cx="508797" cy="1812840"/>
          </a:xfrm>
        </p:grpSpPr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066468" y="3581851"/>
              <a:ext cx="508797" cy="242380"/>
            </a:xfrm>
            <a:prstGeom prst="rect">
              <a:avLst/>
            </a:prstGeom>
            <a:solidFill>
              <a:srgbClr val="4E8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2066468" y="3189236"/>
              <a:ext cx="508797" cy="242380"/>
            </a:xfrm>
            <a:prstGeom prst="rect">
              <a:avLst/>
            </a:prstGeom>
            <a:solidFill>
              <a:srgbClr val="4E8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066468" y="2796621"/>
              <a:ext cx="508797" cy="242380"/>
            </a:xfrm>
            <a:prstGeom prst="rect">
              <a:avLst/>
            </a:prstGeom>
            <a:solidFill>
              <a:srgbClr val="4E8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2066468" y="2404006"/>
              <a:ext cx="508797" cy="242380"/>
            </a:xfrm>
            <a:prstGeom prst="rect">
              <a:avLst/>
            </a:prstGeom>
            <a:solidFill>
              <a:srgbClr val="4E8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2066468" y="2011391"/>
              <a:ext cx="508797" cy="242380"/>
            </a:xfrm>
            <a:prstGeom prst="rect">
              <a:avLst/>
            </a:prstGeom>
            <a:solidFill>
              <a:srgbClr val="4E8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700262" y="1207629"/>
            <a:ext cx="506794" cy="2205455"/>
            <a:chOff x="3005940" y="1618776"/>
            <a:chExt cx="506794" cy="2205455"/>
          </a:xfrm>
        </p:grpSpPr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3005940" y="3581851"/>
              <a:ext cx="506794" cy="242380"/>
            </a:xfrm>
            <a:prstGeom prst="rect">
              <a:avLst/>
            </a:prstGeom>
            <a:solidFill>
              <a:srgbClr val="628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3005940" y="3189236"/>
              <a:ext cx="506794" cy="242380"/>
            </a:xfrm>
            <a:prstGeom prst="rect">
              <a:avLst/>
            </a:prstGeom>
            <a:solidFill>
              <a:srgbClr val="628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3005940" y="2796621"/>
              <a:ext cx="506794" cy="242380"/>
            </a:xfrm>
            <a:prstGeom prst="rect">
              <a:avLst/>
            </a:prstGeom>
            <a:solidFill>
              <a:srgbClr val="628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3005940" y="2404006"/>
              <a:ext cx="506794" cy="242380"/>
            </a:xfrm>
            <a:prstGeom prst="rect">
              <a:avLst/>
            </a:prstGeom>
            <a:solidFill>
              <a:srgbClr val="628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3005940" y="2011391"/>
              <a:ext cx="506794" cy="242380"/>
            </a:xfrm>
            <a:prstGeom prst="rect">
              <a:avLst/>
            </a:prstGeom>
            <a:solidFill>
              <a:srgbClr val="628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3005940" y="1618776"/>
              <a:ext cx="506794" cy="242380"/>
            </a:xfrm>
            <a:prstGeom prst="rect">
              <a:avLst/>
            </a:prstGeom>
            <a:solidFill>
              <a:srgbClr val="628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639734" y="2778089"/>
            <a:ext cx="506794" cy="634995"/>
            <a:chOff x="3945412" y="3189236"/>
            <a:chExt cx="506794" cy="634995"/>
          </a:xfrm>
        </p:grpSpPr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3945412" y="3581851"/>
              <a:ext cx="506794" cy="242380"/>
            </a:xfrm>
            <a:prstGeom prst="rect">
              <a:avLst/>
            </a:prstGeom>
            <a:solidFill>
              <a:srgbClr val="BBB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3945412" y="3189236"/>
              <a:ext cx="506794" cy="242380"/>
            </a:xfrm>
            <a:prstGeom prst="rect">
              <a:avLst/>
            </a:prstGeom>
            <a:solidFill>
              <a:srgbClr val="BBB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835774" y="3170703"/>
            <a:ext cx="4310754" cy="2958635"/>
            <a:chOff x="179512" y="3888332"/>
            <a:chExt cx="4310754" cy="2958635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79512" y="4401135"/>
              <a:ext cx="4310754" cy="2445832"/>
            </a:xfrm>
            <a:prstGeom prst="rect">
              <a:avLst/>
            </a:prstGeom>
            <a:solidFill>
              <a:srgbClr val="67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825658" y="5206397"/>
              <a:ext cx="1664608" cy="873368"/>
            </a:xfrm>
            <a:prstGeom prst="rect">
              <a:avLst/>
            </a:prstGeom>
            <a:solidFill>
              <a:srgbClr val="DD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9512" y="3888332"/>
              <a:ext cx="4310754" cy="412647"/>
            </a:xfrm>
            <a:prstGeom prst="rect">
              <a:avLst/>
            </a:prstGeom>
            <a:solidFill>
              <a:srgbClr val="8F72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810501" y="5038133"/>
              <a:ext cx="795246" cy="576904"/>
            </a:xfrm>
            <a:custGeom>
              <a:avLst/>
              <a:gdLst>
                <a:gd name="T0" fmla="*/ 794 w 794"/>
                <a:gd name="T1" fmla="*/ 157 h 576"/>
                <a:gd name="T2" fmla="*/ 39 w 794"/>
                <a:gd name="T3" fmla="*/ 0 h 576"/>
                <a:gd name="T4" fmla="*/ 0 w 794"/>
                <a:gd name="T5" fmla="*/ 130 h 576"/>
                <a:gd name="T6" fmla="*/ 0 w 794"/>
                <a:gd name="T7" fmla="*/ 130 h 576"/>
                <a:gd name="T8" fmla="*/ 16 w 794"/>
                <a:gd name="T9" fmla="*/ 133 h 576"/>
                <a:gd name="T10" fmla="*/ 57 w 794"/>
                <a:gd name="T11" fmla="*/ 140 h 576"/>
                <a:gd name="T12" fmla="*/ 85 w 794"/>
                <a:gd name="T13" fmla="*/ 146 h 576"/>
                <a:gd name="T14" fmla="*/ 114 w 794"/>
                <a:gd name="T15" fmla="*/ 154 h 576"/>
                <a:gd name="T16" fmla="*/ 146 w 794"/>
                <a:gd name="T17" fmla="*/ 164 h 576"/>
                <a:gd name="T18" fmla="*/ 180 w 794"/>
                <a:gd name="T19" fmla="*/ 176 h 576"/>
                <a:gd name="T20" fmla="*/ 212 w 794"/>
                <a:gd name="T21" fmla="*/ 192 h 576"/>
                <a:gd name="T22" fmla="*/ 227 w 794"/>
                <a:gd name="T23" fmla="*/ 200 h 576"/>
                <a:gd name="T24" fmla="*/ 243 w 794"/>
                <a:gd name="T25" fmla="*/ 210 h 576"/>
                <a:gd name="T26" fmla="*/ 256 w 794"/>
                <a:gd name="T27" fmla="*/ 220 h 576"/>
                <a:gd name="T28" fmla="*/ 270 w 794"/>
                <a:gd name="T29" fmla="*/ 231 h 576"/>
                <a:gd name="T30" fmla="*/ 283 w 794"/>
                <a:gd name="T31" fmla="*/ 243 h 576"/>
                <a:gd name="T32" fmla="*/ 294 w 794"/>
                <a:gd name="T33" fmla="*/ 256 h 576"/>
                <a:gd name="T34" fmla="*/ 304 w 794"/>
                <a:gd name="T35" fmla="*/ 268 h 576"/>
                <a:gd name="T36" fmla="*/ 314 w 794"/>
                <a:gd name="T37" fmla="*/ 284 h 576"/>
                <a:gd name="T38" fmla="*/ 321 w 794"/>
                <a:gd name="T39" fmla="*/ 299 h 576"/>
                <a:gd name="T40" fmla="*/ 326 w 794"/>
                <a:gd name="T41" fmla="*/ 315 h 576"/>
                <a:gd name="T42" fmla="*/ 329 w 794"/>
                <a:gd name="T43" fmla="*/ 333 h 576"/>
                <a:gd name="T44" fmla="*/ 332 w 794"/>
                <a:gd name="T45" fmla="*/ 351 h 576"/>
                <a:gd name="T46" fmla="*/ 332 w 794"/>
                <a:gd name="T47" fmla="*/ 370 h 576"/>
                <a:gd name="T48" fmla="*/ 329 w 794"/>
                <a:gd name="T49" fmla="*/ 390 h 576"/>
                <a:gd name="T50" fmla="*/ 753 w 794"/>
                <a:gd name="T51" fmla="*/ 576 h 576"/>
                <a:gd name="T52" fmla="*/ 794 w 794"/>
                <a:gd name="T53" fmla="*/ 157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94" h="576">
                  <a:moveTo>
                    <a:pt x="794" y="157"/>
                  </a:moveTo>
                  <a:lnTo>
                    <a:pt x="39" y="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16" y="133"/>
                  </a:lnTo>
                  <a:lnTo>
                    <a:pt x="57" y="140"/>
                  </a:lnTo>
                  <a:lnTo>
                    <a:pt x="85" y="146"/>
                  </a:lnTo>
                  <a:lnTo>
                    <a:pt x="114" y="154"/>
                  </a:lnTo>
                  <a:lnTo>
                    <a:pt x="146" y="164"/>
                  </a:lnTo>
                  <a:lnTo>
                    <a:pt x="180" y="176"/>
                  </a:lnTo>
                  <a:lnTo>
                    <a:pt x="212" y="192"/>
                  </a:lnTo>
                  <a:lnTo>
                    <a:pt x="227" y="200"/>
                  </a:lnTo>
                  <a:lnTo>
                    <a:pt x="243" y="210"/>
                  </a:lnTo>
                  <a:lnTo>
                    <a:pt x="256" y="220"/>
                  </a:lnTo>
                  <a:lnTo>
                    <a:pt x="270" y="231"/>
                  </a:lnTo>
                  <a:lnTo>
                    <a:pt x="283" y="243"/>
                  </a:lnTo>
                  <a:lnTo>
                    <a:pt x="294" y="256"/>
                  </a:lnTo>
                  <a:lnTo>
                    <a:pt x="304" y="268"/>
                  </a:lnTo>
                  <a:lnTo>
                    <a:pt x="314" y="284"/>
                  </a:lnTo>
                  <a:lnTo>
                    <a:pt x="321" y="299"/>
                  </a:lnTo>
                  <a:lnTo>
                    <a:pt x="326" y="315"/>
                  </a:lnTo>
                  <a:lnTo>
                    <a:pt x="329" y="333"/>
                  </a:lnTo>
                  <a:lnTo>
                    <a:pt x="332" y="351"/>
                  </a:lnTo>
                  <a:lnTo>
                    <a:pt x="332" y="370"/>
                  </a:lnTo>
                  <a:lnTo>
                    <a:pt x="329" y="390"/>
                  </a:lnTo>
                  <a:lnTo>
                    <a:pt x="753" y="576"/>
                  </a:lnTo>
                  <a:lnTo>
                    <a:pt x="794" y="157"/>
                  </a:lnTo>
                  <a:close/>
                </a:path>
              </a:pathLst>
            </a:custGeom>
            <a:solidFill>
              <a:srgbClr val="F5B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810501" y="5038133"/>
              <a:ext cx="795246" cy="576904"/>
            </a:xfrm>
            <a:custGeom>
              <a:avLst/>
              <a:gdLst>
                <a:gd name="T0" fmla="*/ 794 w 794"/>
                <a:gd name="T1" fmla="*/ 157 h 576"/>
                <a:gd name="T2" fmla="*/ 39 w 794"/>
                <a:gd name="T3" fmla="*/ 0 h 576"/>
                <a:gd name="T4" fmla="*/ 0 w 794"/>
                <a:gd name="T5" fmla="*/ 130 h 576"/>
                <a:gd name="T6" fmla="*/ 0 w 794"/>
                <a:gd name="T7" fmla="*/ 130 h 576"/>
                <a:gd name="T8" fmla="*/ 16 w 794"/>
                <a:gd name="T9" fmla="*/ 133 h 576"/>
                <a:gd name="T10" fmla="*/ 57 w 794"/>
                <a:gd name="T11" fmla="*/ 140 h 576"/>
                <a:gd name="T12" fmla="*/ 85 w 794"/>
                <a:gd name="T13" fmla="*/ 146 h 576"/>
                <a:gd name="T14" fmla="*/ 114 w 794"/>
                <a:gd name="T15" fmla="*/ 154 h 576"/>
                <a:gd name="T16" fmla="*/ 146 w 794"/>
                <a:gd name="T17" fmla="*/ 164 h 576"/>
                <a:gd name="T18" fmla="*/ 180 w 794"/>
                <a:gd name="T19" fmla="*/ 176 h 576"/>
                <a:gd name="T20" fmla="*/ 212 w 794"/>
                <a:gd name="T21" fmla="*/ 192 h 576"/>
                <a:gd name="T22" fmla="*/ 227 w 794"/>
                <a:gd name="T23" fmla="*/ 200 h 576"/>
                <a:gd name="T24" fmla="*/ 243 w 794"/>
                <a:gd name="T25" fmla="*/ 210 h 576"/>
                <a:gd name="T26" fmla="*/ 256 w 794"/>
                <a:gd name="T27" fmla="*/ 220 h 576"/>
                <a:gd name="T28" fmla="*/ 270 w 794"/>
                <a:gd name="T29" fmla="*/ 231 h 576"/>
                <a:gd name="T30" fmla="*/ 283 w 794"/>
                <a:gd name="T31" fmla="*/ 243 h 576"/>
                <a:gd name="T32" fmla="*/ 294 w 794"/>
                <a:gd name="T33" fmla="*/ 256 h 576"/>
                <a:gd name="T34" fmla="*/ 304 w 794"/>
                <a:gd name="T35" fmla="*/ 268 h 576"/>
                <a:gd name="T36" fmla="*/ 314 w 794"/>
                <a:gd name="T37" fmla="*/ 284 h 576"/>
                <a:gd name="T38" fmla="*/ 321 w 794"/>
                <a:gd name="T39" fmla="*/ 299 h 576"/>
                <a:gd name="T40" fmla="*/ 326 w 794"/>
                <a:gd name="T41" fmla="*/ 315 h 576"/>
                <a:gd name="T42" fmla="*/ 329 w 794"/>
                <a:gd name="T43" fmla="*/ 333 h 576"/>
                <a:gd name="T44" fmla="*/ 332 w 794"/>
                <a:gd name="T45" fmla="*/ 351 h 576"/>
                <a:gd name="T46" fmla="*/ 332 w 794"/>
                <a:gd name="T47" fmla="*/ 370 h 576"/>
                <a:gd name="T48" fmla="*/ 329 w 794"/>
                <a:gd name="T49" fmla="*/ 390 h 576"/>
                <a:gd name="T50" fmla="*/ 753 w 794"/>
                <a:gd name="T51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4" h="576">
                  <a:moveTo>
                    <a:pt x="794" y="157"/>
                  </a:moveTo>
                  <a:lnTo>
                    <a:pt x="39" y="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16" y="133"/>
                  </a:lnTo>
                  <a:lnTo>
                    <a:pt x="57" y="140"/>
                  </a:lnTo>
                  <a:lnTo>
                    <a:pt x="85" y="146"/>
                  </a:lnTo>
                  <a:lnTo>
                    <a:pt x="114" y="154"/>
                  </a:lnTo>
                  <a:lnTo>
                    <a:pt x="146" y="164"/>
                  </a:lnTo>
                  <a:lnTo>
                    <a:pt x="180" y="176"/>
                  </a:lnTo>
                  <a:lnTo>
                    <a:pt x="212" y="192"/>
                  </a:lnTo>
                  <a:lnTo>
                    <a:pt x="227" y="200"/>
                  </a:lnTo>
                  <a:lnTo>
                    <a:pt x="243" y="210"/>
                  </a:lnTo>
                  <a:lnTo>
                    <a:pt x="256" y="220"/>
                  </a:lnTo>
                  <a:lnTo>
                    <a:pt x="270" y="231"/>
                  </a:lnTo>
                  <a:lnTo>
                    <a:pt x="283" y="243"/>
                  </a:lnTo>
                  <a:lnTo>
                    <a:pt x="294" y="256"/>
                  </a:lnTo>
                  <a:lnTo>
                    <a:pt x="304" y="268"/>
                  </a:lnTo>
                  <a:lnTo>
                    <a:pt x="314" y="284"/>
                  </a:lnTo>
                  <a:lnTo>
                    <a:pt x="321" y="299"/>
                  </a:lnTo>
                  <a:lnTo>
                    <a:pt x="326" y="315"/>
                  </a:lnTo>
                  <a:lnTo>
                    <a:pt x="329" y="333"/>
                  </a:lnTo>
                  <a:lnTo>
                    <a:pt x="332" y="351"/>
                  </a:lnTo>
                  <a:lnTo>
                    <a:pt x="332" y="370"/>
                  </a:lnTo>
                  <a:lnTo>
                    <a:pt x="329" y="390"/>
                  </a:lnTo>
                  <a:lnTo>
                    <a:pt x="753" y="5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267216" y="4649524"/>
              <a:ext cx="2011151" cy="2011151"/>
            </a:xfrm>
            <a:custGeom>
              <a:avLst/>
              <a:gdLst>
                <a:gd name="T0" fmla="*/ 2008 w 2008"/>
                <a:gd name="T1" fmla="*/ 1056 h 2008"/>
                <a:gd name="T2" fmla="*/ 1988 w 2008"/>
                <a:gd name="T3" fmla="*/ 1207 h 2008"/>
                <a:gd name="T4" fmla="*/ 1948 w 2008"/>
                <a:gd name="T5" fmla="*/ 1349 h 2008"/>
                <a:gd name="T6" fmla="*/ 1888 w 2008"/>
                <a:gd name="T7" fmla="*/ 1483 h 2008"/>
                <a:gd name="T8" fmla="*/ 1809 w 2008"/>
                <a:gd name="T9" fmla="*/ 1605 h 2008"/>
                <a:gd name="T10" fmla="*/ 1714 w 2008"/>
                <a:gd name="T11" fmla="*/ 1715 h 2008"/>
                <a:gd name="T12" fmla="*/ 1604 w 2008"/>
                <a:gd name="T13" fmla="*/ 1810 h 2008"/>
                <a:gd name="T14" fmla="*/ 1483 w 2008"/>
                <a:gd name="T15" fmla="*/ 1888 h 2008"/>
                <a:gd name="T16" fmla="*/ 1349 w 2008"/>
                <a:gd name="T17" fmla="*/ 1948 h 2008"/>
                <a:gd name="T18" fmla="*/ 1206 w 2008"/>
                <a:gd name="T19" fmla="*/ 1989 h 2008"/>
                <a:gd name="T20" fmla="*/ 1056 w 2008"/>
                <a:gd name="T21" fmla="*/ 2008 h 2008"/>
                <a:gd name="T22" fmla="*/ 952 w 2008"/>
                <a:gd name="T23" fmla="*/ 2008 h 2008"/>
                <a:gd name="T24" fmla="*/ 801 w 2008"/>
                <a:gd name="T25" fmla="*/ 1989 h 2008"/>
                <a:gd name="T26" fmla="*/ 659 w 2008"/>
                <a:gd name="T27" fmla="*/ 1948 h 2008"/>
                <a:gd name="T28" fmla="*/ 525 w 2008"/>
                <a:gd name="T29" fmla="*/ 1888 h 2008"/>
                <a:gd name="T30" fmla="*/ 404 w 2008"/>
                <a:gd name="T31" fmla="*/ 1810 h 2008"/>
                <a:gd name="T32" fmla="*/ 293 w 2008"/>
                <a:gd name="T33" fmla="*/ 1715 h 2008"/>
                <a:gd name="T34" fmla="*/ 200 w 2008"/>
                <a:gd name="T35" fmla="*/ 1605 h 2008"/>
                <a:gd name="T36" fmla="*/ 120 w 2008"/>
                <a:gd name="T37" fmla="*/ 1483 h 2008"/>
                <a:gd name="T38" fmla="*/ 60 w 2008"/>
                <a:gd name="T39" fmla="*/ 1349 h 2008"/>
                <a:gd name="T40" fmla="*/ 20 w 2008"/>
                <a:gd name="T41" fmla="*/ 1207 h 2008"/>
                <a:gd name="T42" fmla="*/ 2 w 2008"/>
                <a:gd name="T43" fmla="*/ 1056 h 2008"/>
                <a:gd name="T44" fmla="*/ 2 w 2008"/>
                <a:gd name="T45" fmla="*/ 953 h 2008"/>
                <a:gd name="T46" fmla="*/ 20 w 2008"/>
                <a:gd name="T47" fmla="*/ 802 h 2008"/>
                <a:gd name="T48" fmla="*/ 60 w 2008"/>
                <a:gd name="T49" fmla="*/ 659 h 2008"/>
                <a:gd name="T50" fmla="*/ 120 w 2008"/>
                <a:gd name="T51" fmla="*/ 525 h 2008"/>
                <a:gd name="T52" fmla="*/ 200 w 2008"/>
                <a:gd name="T53" fmla="*/ 404 h 2008"/>
                <a:gd name="T54" fmla="*/ 293 w 2008"/>
                <a:gd name="T55" fmla="*/ 293 h 2008"/>
                <a:gd name="T56" fmla="*/ 404 w 2008"/>
                <a:gd name="T57" fmla="*/ 200 h 2008"/>
                <a:gd name="T58" fmla="*/ 525 w 2008"/>
                <a:gd name="T59" fmla="*/ 120 h 2008"/>
                <a:gd name="T60" fmla="*/ 659 w 2008"/>
                <a:gd name="T61" fmla="*/ 60 h 2008"/>
                <a:gd name="T62" fmla="*/ 801 w 2008"/>
                <a:gd name="T63" fmla="*/ 20 h 2008"/>
                <a:gd name="T64" fmla="*/ 952 w 2008"/>
                <a:gd name="T65" fmla="*/ 2 h 2008"/>
                <a:gd name="T66" fmla="*/ 1056 w 2008"/>
                <a:gd name="T67" fmla="*/ 2 h 2008"/>
                <a:gd name="T68" fmla="*/ 1206 w 2008"/>
                <a:gd name="T69" fmla="*/ 20 h 2008"/>
                <a:gd name="T70" fmla="*/ 1349 w 2008"/>
                <a:gd name="T71" fmla="*/ 60 h 2008"/>
                <a:gd name="T72" fmla="*/ 1483 w 2008"/>
                <a:gd name="T73" fmla="*/ 120 h 2008"/>
                <a:gd name="T74" fmla="*/ 1604 w 2008"/>
                <a:gd name="T75" fmla="*/ 200 h 2008"/>
                <a:gd name="T76" fmla="*/ 1714 w 2008"/>
                <a:gd name="T77" fmla="*/ 293 h 2008"/>
                <a:gd name="T78" fmla="*/ 1809 w 2008"/>
                <a:gd name="T79" fmla="*/ 404 h 2008"/>
                <a:gd name="T80" fmla="*/ 1888 w 2008"/>
                <a:gd name="T81" fmla="*/ 525 h 2008"/>
                <a:gd name="T82" fmla="*/ 1948 w 2008"/>
                <a:gd name="T83" fmla="*/ 659 h 2008"/>
                <a:gd name="T84" fmla="*/ 1988 w 2008"/>
                <a:gd name="T85" fmla="*/ 802 h 2008"/>
                <a:gd name="T86" fmla="*/ 2008 w 2008"/>
                <a:gd name="T87" fmla="*/ 953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08" h="2008">
                  <a:moveTo>
                    <a:pt x="2008" y="1004"/>
                  </a:moveTo>
                  <a:lnTo>
                    <a:pt x="2008" y="1004"/>
                  </a:lnTo>
                  <a:lnTo>
                    <a:pt x="2008" y="1056"/>
                  </a:lnTo>
                  <a:lnTo>
                    <a:pt x="2003" y="1108"/>
                  </a:lnTo>
                  <a:lnTo>
                    <a:pt x="1996" y="1158"/>
                  </a:lnTo>
                  <a:lnTo>
                    <a:pt x="1988" y="1207"/>
                  </a:lnTo>
                  <a:lnTo>
                    <a:pt x="1977" y="1256"/>
                  </a:lnTo>
                  <a:lnTo>
                    <a:pt x="1963" y="1303"/>
                  </a:lnTo>
                  <a:lnTo>
                    <a:pt x="1948" y="1349"/>
                  </a:lnTo>
                  <a:lnTo>
                    <a:pt x="1929" y="1395"/>
                  </a:lnTo>
                  <a:lnTo>
                    <a:pt x="1910" y="1440"/>
                  </a:lnTo>
                  <a:lnTo>
                    <a:pt x="1888" y="1483"/>
                  </a:lnTo>
                  <a:lnTo>
                    <a:pt x="1862" y="1525"/>
                  </a:lnTo>
                  <a:lnTo>
                    <a:pt x="1837" y="1566"/>
                  </a:lnTo>
                  <a:lnTo>
                    <a:pt x="1809" y="1605"/>
                  </a:lnTo>
                  <a:lnTo>
                    <a:pt x="1779" y="1644"/>
                  </a:lnTo>
                  <a:lnTo>
                    <a:pt x="1748" y="1680"/>
                  </a:lnTo>
                  <a:lnTo>
                    <a:pt x="1714" y="1715"/>
                  </a:lnTo>
                  <a:lnTo>
                    <a:pt x="1680" y="1749"/>
                  </a:lnTo>
                  <a:lnTo>
                    <a:pt x="1643" y="1779"/>
                  </a:lnTo>
                  <a:lnTo>
                    <a:pt x="1604" y="1810"/>
                  </a:lnTo>
                  <a:lnTo>
                    <a:pt x="1565" y="1838"/>
                  </a:lnTo>
                  <a:lnTo>
                    <a:pt x="1525" y="1863"/>
                  </a:lnTo>
                  <a:lnTo>
                    <a:pt x="1483" y="1888"/>
                  </a:lnTo>
                  <a:lnTo>
                    <a:pt x="1439" y="1911"/>
                  </a:lnTo>
                  <a:lnTo>
                    <a:pt x="1395" y="1930"/>
                  </a:lnTo>
                  <a:lnTo>
                    <a:pt x="1349" y="1948"/>
                  </a:lnTo>
                  <a:lnTo>
                    <a:pt x="1303" y="1964"/>
                  </a:lnTo>
                  <a:lnTo>
                    <a:pt x="1255" y="1978"/>
                  </a:lnTo>
                  <a:lnTo>
                    <a:pt x="1206" y="1989"/>
                  </a:lnTo>
                  <a:lnTo>
                    <a:pt x="1157" y="1997"/>
                  </a:lnTo>
                  <a:lnTo>
                    <a:pt x="1107" y="2004"/>
                  </a:lnTo>
                  <a:lnTo>
                    <a:pt x="1056" y="2008"/>
                  </a:lnTo>
                  <a:lnTo>
                    <a:pt x="1004" y="2008"/>
                  </a:lnTo>
                  <a:lnTo>
                    <a:pt x="1004" y="2008"/>
                  </a:lnTo>
                  <a:lnTo>
                    <a:pt x="952" y="2008"/>
                  </a:lnTo>
                  <a:lnTo>
                    <a:pt x="902" y="2004"/>
                  </a:lnTo>
                  <a:lnTo>
                    <a:pt x="850" y="1997"/>
                  </a:lnTo>
                  <a:lnTo>
                    <a:pt x="801" y="1989"/>
                  </a:lnTo>
                  <a:lnTo>
                    <a:pt x="753" y="1978"/>
                  </a:lnTo>
                  <a:lnTo>
                    <a:pt x="705" y="1964"/>
                  </a:lnTo>
                  <a:lnTo>
                    <a:pt x="659" y="1948"/>
                  </a:lnTo>
                  <a:lnTo>
                    <a:pt x="613" y="1930"/>
                  </a:lnTo>
                  <a:lnTo>
                    <a:pt x="568" y="1911"/>
                  </a:lnTo>
                  <a:lnTo>
                    <a:pt x="525" y="1888"/>
                  </a:lnTo>
                  <a:lnTo>
                    <a:pt x="483" y="1863"/>
                  </a:lnTo>
                  <a:lnTo>
                    <a:pt x="443" y="1838"/>
                  </a:lnTo>
                  <a:lnTo>
                    <a:pt x="404" y="1810"/>
                  </a:lnTo>
                  <a:lnTo>
                    <a:pt x="364" y="1779"/>
                  </a:lnTo>
                  <a:lnTo>
                    <a:pt x="328" y="1749"/>
                  </a:lnTo>
                  <a:lnTo>
                    <a:pt x="293" y="1715"/>
                  </a:lnTo>
                  <a:lnTo>
                    <a:pt x="261" y="1680"/>
                  </a:lnTo>
                  <a:lnTo>
                    <a:pt x="229" y="1644"/>
                  </a:lnTo>
                  <a:lnTo>
                    <a:pt x="200" y="1605"/>
                  </a:lnTo>
                  <a:lnTo>
                    <a:pt x="172" y="1566"/>
                  </a:lnTo>
                  <a:lnTo>
                    <a:pt x="145" y="1525"/>
                  </a:lnTo>
                  <a:lnTo>
                    <a:pt x="120" y="1483"/>
                  </a:lnTo>
                  <a:lnTo>
                    <a:pt x="99" y="1440"/>
                  </a:lnTo>
                  <a:lnTo>
                    <a:pt x="78" y="1395"/>
                  </a:lnTo>
                  <a:lnTo>
                    <a:pt x="60" y="1349"/>
                  </a:lnTo>
                  <a:lnTo>
                    <a:pt x="45" y="1303"/>
                  </a:lnTo>
                  <a:lnTo>
                    <a:pt x="31" y="1256"/>
                  </a:lnTo>
                  <a:lnTo>
                    <a:pt x="20" y="1207"/>
                  </a:lnTo>
                  <a:lnTo>
                    <a:pt x="11" y="1158"/>
                  </a:lnTo>
                  <a:lnTo>
                    <a:pt x="4" y="1108"/>
                  </a:lnTo>
                  <a:lnTo>
                    <a:pt x="2" y="1056"/>
                  </a:lnTo>
                  <a:lnTo>
                    <a:pt x="0" y="1004"/>
                  </a:lnTo>
                  <a:lnTo>
                    <a:pt x="0" y="1004"/>
                  </a:lnTo>
                  <a:lnTo>
                    <a:pt x="2" y="953"/>
                  </a:lnTo>
                  <a:lnTo>
                    <a:pt x="4" y="902"/>
                  </a:lnTo>
                  <a:lnTo>
                    <a:pt x="11" y="851"/>
                  </a:lnTo>
                  <a:lnTo>
                    <a:pt x="20" y="802"/>
                  </a:lnTo>
                  <a:lnTo>
                    <a:pt x="31" y="753"/>
                  </a:lnTo>
                  <a:lnTo>
                    <a:pt x="45" y="705"/>
                  </a:lnTo>
                  <a:lnTo>
                    <a:pt x="60" y="659"/>
                  </a:lnTo>
                  <a:lnTo>
                    <a:pt x="78" y="613"/>
                  </a:lnTo>
                  <a:lnTo>
                    <a:pt x="99" y="569"/>
                  </a:lnTo>
                  <a:lnTo>
                    <a:pt x="120" y="525"/>
                  </a:lnTo>
                  <a:lnTo>
                    <a:pt x="145" y="483"/>
                  </a:lnTo>
                  <a:lnTo>
                    <a:pt x="172" y="443"/>
                  </a:lnTo>
                  <a:lnTo>
                    <a:pt x="200" y="404"/>
                  </a:lnTo>
                  <a:lnTo>
                    <a:pt x="229" y="365"/>
                  </a:lnTo>
                  <a:lnTo>
                    <a:pt x="261" y="328"/>
                  </a:lnTo>
                  <a:lnTo>
                    <a:pt x="293" y="293"/>
                  </a:lnTo>
                  <a:lnTo>
                    <a:pt x="328" y="261"/>
                  </a:lnTo>
                  <a:lnTo>
                    <a:pt x="364" y="229"/>
                  </a:lnTo>
                  <a:lnTo>
                    <a:pt x="404" y="200"/>
                  </a:lnTo>
                  <a:lnTo>
                    <a:pt x="443" y="172"/>
                  </a:lnTo>
                  <a:lnTo>
                    <a:pt x="483" y="145"/>
                  </a:lnTo>
                  <a:lnTo>
                    <a:pt x="525" y="120"/>
                  </a:lnTo>
                  <a:lnTo>
                    <a:pt x="568" y="99"/>
                  </a:lnTo>
                  <a:lnTo>
                    <a:pt x="613" y="78"/>
                  </a:lnTo>
                  <a:lnTo>
                    <a:pt x="659" y="60"/>
                  </a:lnTo>
                  <a:lnTo>
                    <a:pt x="705" y="45"/>
                  </a:lnTo>
                  <a:lnTo>
                    <a:pt x="753" y="31"/>
                  </a:lnTo>
                  <a:lnTo>
                    <a:pt x="801" y="20"/>
                  </a:lnTo>
                  <a:lnTo>
                    <a:pt x="850" y="11"/>
                  </a:lnTo>
                  <a:lnTo>
                    <a:pt x="902" y="4"/>
                  </a:lnTo>
                  <a:lnTo>
                    <a:pt x="952" y="2"/>
                  </a:lnTo>
                  <a:lnTo>
                    <a:pt x="1004" y="0"/>
                  </a:lnTo>
                  <a:lnTo>
                    <a:pt x="1004" y="0"/>
                  </a:lnTo>
                  <a:lnTo>
                    <a:pt x="1056" y="2"/>
                  </a:lnTo>
                  <a:lnTo>
                    <a:pt x="1107" y="4"/>
                  </a:lnTo>
                  <a:lnTo>
                    <a:pt x="1157" y="11"/>
                  </a:lnTo>
                  <a:lnTo>
                    <a:pt x="1206" y="20"/>
                  </a:lnTo>
                  <a:lnTo>
                    <a:pt x="1255" y="31"/>
                  </a:lnTo>
                  <a:lnTo>
                    <a:pt x="1303" y="45"/>
                  </a:lnTo>
                  <a:lnTo>
                    <a:pt x="1349" y="60"/>
                  </a:lnTo>
                  <a:lnTo>
                    <a:pt x="1395" y="78"/>
                  </a:lnTo>
                  <a:lnTo>
                    <a:pt x="1439" y="99"/>
                  </a:lnTo>
                  <a:lnTo>
                    <a:pt x="1483" y="120"/>
                  </a:lnTo>
                  <a:lnTo>
                    <a:pt x="1525" y="145"/>
                  </a:lnTo>
                  <a:lnTo>
                    <a:pt x="1565" y="172"/>
                  </a:lnTo>
                  <a:lnTo>
                    <a:pt x="1604" y="200"/>
                  </a:lnTo>
                  <a:lnTo>
                    <a:pt x="1643" y="229"/>
                  </a:lnTo>
                  <a:lnTo>
                    <a:pt x="1680" y="261"/>
                  </a:lnTo>
                  <a:lnTo>
                    <a:pt x="1714" y="293"/>
                  </a:lnTo>
                  <a:lnTo>
                    <a:pt x="1748" y="328"/>
                  </a:lnTo>
                  <a:lnTo>
                    <a:pt x="1779" y="365"/>
                  </a:lnTo>
                  <a:lnTo>
                    <a:pt x="1809" y="404"/>
                  </a:lnTo>
                  <a:lnTo>
                    <a:pt x="1837" y="443"/>
                  </a:lnTo>
                  <a:lnTo>
                    <a:pt x="1862" y="483"/>
                  </a:lnTo>
                  <a:lnTo>
                    <a:pt x="1888" y="525"/>
                  </a:lnTo>
                  <a:lnTo>
                    <a:pt x="1910" y="569"/>
                  </a:lnTo>
                  <a:lnTo>
                    <a:pt x="1929" y="613"/>
                  </a:lnTo>
                  <a:lnTo>
                    <a:pt x="1948" y="659"/>
                  </a:lnTo>
                  <a:lnTo>
                    <a:pt x="1963" y="705"/>
                  </a:lnTo>
                  <a:lnTo>
                    <a:pt x="1977" y="753"/>
                  </a:lnTo>
                  <a:lnTo>
                    <a:pt x="1988" y="802"/>
                  </a:lnTo>
                  <a:lnTo>
                    <a:pt x="1996" y="851"/>
                  </a:lnTo>
                  <a:lnTo>
                    <a:pt x="2003" y="902"/>
                  </a:lnTo>
                  <a:lnTo>
                    <a:pt x="2008" y="953"/>
                  </a:lnTo>
                  <a:lnTo>
                    <a:pt x="2008" y="1004"/>
                  </a:lnTo>
                  <a:lnTo>
                    <a:pt x="2008" y="1004"/>
                  </a:lnTo>
                  <a:close/>
                </a:path>
              </a:pathLst>
            </a:custGeom>
            <a:solidFill>
              <a:srgbClr val="8F72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431474" y="4813782"/>
              <a:ext cx="1682636" cy="1682636"/>
            </a:xfrm>
            <a:custGeom>
              <a:avLst/>
              <a:gdLst>
                <a:gd name="T0" fmla="*/ 1680 w 1681"/>
                <a:gd name="T1" fmla="*/ 883 h 1681"/>
                <a:gd name="T2" fmla="*/ 1665 w 1681"/>
                <a:gd name="T3" fmla="*/ 1009 h 1681"/>
                <a:gd name="T4" fmla="*/ 1630 w 1681"/>
                <a:gd name="T5" fmla="*/ 1129 h 1681"/>
                <a:gd name="T6" fmla="*/ 1579 w 1681"/>
                <a:gd name="T7" fmla="*/ 1241 h 1681"/>
                <a:gd name="T8" fmla="*/ 1514 w 1681"/>
                <a:gd name="T9" fmla="*/ 1343 h 1681"/>
                <a:gd name="T10" fmla="*/ 1436 w 1681"/>
                <a:gd name="T11" fmla="*/ 1435 h 1681"/>
                <a:gd name="T12" fmla="*/ 1343 w 1681"/>
                <a:gd name="T13" fmla="*/ 1513 h 1681"/>
                <a:gd name="T14" fmla="*/ 1242 w 1681"/>
                <a:gd name="T15" fmla="*/ 1579 h 1681"/>
                <a:gd name="T16" fmla="*/ 1130 w 1681"/>
                <a:gd name="T17" fmla="*/ 1629 h 1681"/>
                <a:gd name="T18" fmla="*/ 1010 w 1681"/>
                <a:gd name="T19" fmla="*/ 1664 h 1681"/>
                <a:gd name="T20" fmla="*/ 884 w 1681"/>
                <a:gd name="T21" fmla="*/ 1679 h 1681"/>
                <a:gd name="T22" fmla="*/ 798 w 1681"/>
                <a:gd name="T23" fmla="*/ 1679 h 1681"/>
                <a:gd name="T24" fmla="*/ 672 w 1681"/>
                <a:gd name="T25" fmla="*/ 1664 h 1681"/>
                <a:gd name="T26" fmla="*/ 552 w 1681"/>
                <a:gd name="T27" fmla="*/ 1629 h 1681"/>
                <a:gd name="T28" fmla="*/ 440 w 1681"/>
                <a:gd name="T29" fmla="*/ 1579 h 1681"/>
                <a:gd name="T30" fmla="*/ 338 w 1681"/>
                <a:gd name="T31" fmla="*/ 1513 h 1681"/>
                <a:gd name="T32" fmla="*/ 246 w 1681"/>
                <a:gd name="T33" fmla="*/ 1435 h 1681"/>
                <a:gd name="T34" fmla="*/ 168 w 1681"/>
                <a:gd name="T35" fmla="*/ 1343 h 1681"/>
                <a:gd name="T36" fmla="*/ 102 w 1681"/>
                <a:gd name="T37" fmla="*/ 1241 h 1681"/>
                <a:gd name="T38" fmla="*/ 52 w 1681"/>
                <a:gd name="T39" fmla="*/ 1129 h 1681"/>
                <a:gd name="T40" fmla="*/ 17 w 1681"/>
                <a:gd name="T41" fmla="*/ 1009 h 1681"/>
                <a:gd name="T42" fmla="*/ 2 w 1681"/>
                <a:gd name="T43" fmla="*/ 883 h 1681"/>
                <a:gd name="T44" fmla="*/ 2 w 1681"/>
                <a:gd name="T45" fmla="*/ 797 h 1681"/>
                <a:gd name="T46" fmla="*/ 17 w 1681"/>
                <a:gd name="T47" fmla="*/ 671 h 1681"/>
                <a:gd name="T48" fmla="*/ 52 w 1681"/>
                <a:gd name="T49" fmla="*/ 551 h 1681"/>
                <a:gd name="T50" fmla="*/ 102 w 1681"/>
                <a:gd name="T51" fmla="*/ 439 h 1681"/>
                <a:gd name="T52" fmla="*/ 168 w 1681"/>
                <a:gd name="T53" fmla="*/ 337 h 1681"/>
                <a:gd name="T54" fmla="*/ 246 w 1681"/>
                <a:gd name="T55" fmla="*/ 245 h 1681"/>
                <a:gd name="T56" fmla="*/ 338 w 1681"/>
                <a:gd name="T57" fmla="*/ 167 h 1681"/>
                <a:gd name="T58" fmla="*/ 440 w 1681"/>
                <a:gd name="T59" fmla="*/ 101 h 1681"/>
                <a:gd name="T60" fmla="*/ 552 w 1681"/>
                <a:gd name="T61" fmla="*/ 51 h 1681"/>
                <a:gd name="T62" fmla="*/ 672 w 1681"/>
                <a:gd name="T63" fmla="*/ 16 h 1681"/>
                <a:gd name="T64" fmla="*/ 798 w 1681"/>
                <a:gd name="T65" fmla="*/ 1 h 1681"/>
                <a:gd name="T66" fmla="*/ 884 w 1681"/>
                <a:gd name="T67" fmla="*/ 1 h 1681"/>
                <a:gd name="T68" fmla="*/ 1010 w 1681"/>
                <a:gd name="T69" fmla="*/ 16 h 1681"/>
                <a:gd name="T70" fmla="*/ 1130 w 1681"/>
                <a:gd name="T71" fmla="*/ 51 h 1681"/>
                <a:gd name="T72" fmla="*/ 1242 w 1681"/>
                <a:gd name="T73" fmla="*/ 101 h 1681"/>
                <a:gd name="T74" fmla="*/ 1343 w 1681"/>
                <a:gd name="T75" fmla="*/ 167 h 1681"/>
                <a:gd name="T76" fmla="*/ 1436 w 1681"/>
                <a:gd name="T77" fmla="*/ 245 h 1681"/>
                <a:gd name="T78" fmla="*/ 1514 w 1681"/>
                <a:gd name="T79" fmla="*/ 337 h 1681"/>
                <a:gd name="T80" fmla="*/ 1579 w 1681"/>
                <a:gd name="T81" fmla="*/ 439 h 1681"/>
                <a:gd name="T82" fmla="*/ 1630 w 1681"/>
                <a:gd name="T83" fmla="*/ 551 h 1681"/>
                <a:gd name="T84" fmla="*/ 1665 w 1681"/>
                <a:gd name="T85" fmla="*/ 671 h 1681"/>
                <a:gd name="T86" fmla="*/ 1680 w 1681"/>
                <a:gd name="T87" fmla="*/ 797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1" h="1681">
                  <a:moveTo>
                    <a:pt x="1681" y="840"/>
                  </a:moveTo>
                  <a:lnTo>
                    <a:pt x="1681" y="840"/>
                  </a:lnTo>
                  <a:lnTo>
                    <a:pt x="1680" y="883"/>
                  </a:lnTo>
                  <a:lnTo>
                    <a:pt x="1677" y="927"/>
                  </a:lnTo>
                  <a:lnTo>
                    <a:pt x="1672" y="969"/>
                  </a:lnTo>
                  <a:lnTo>
                    <a:pt x="1665" y="1009"/>
                  </a:lnTo>
                  <a:lnTo>
                    <a:pt x="1655" y="1050"/>
                  </a:lnTo>
                  <a:lnTo>
                    <a:pt x="1644" y="1090"/>
                  </a:lnTo>
                  <a:lnTo>
                    <a:pt x="1630" y="1129"/>
                  </a:lnTo>
                  <a:lnTo>
                    <a:pt x="1616" y="1167"/>
                  </a:lnTo>
                  <a:lnTo>
                    <a:pt x="1599" y="1205"/>
                  </a:lnTo>
                  <a:lnTo>
                    <a:pt x="1579" y="1241"/>
                  </a:lnTo>
                  <a:lnTo>
                    <a:pt x="1560" y="1276"/>
                  </a:lnTo>
                  <a:lnTo>
                    <a:pt x="1538" y="1311"/>
                  </a:lnTo>
                  <a:lnTo>
                    <a:pt x="1514" y="1343"/>
                  </a:lnTo>
                  <a:lnTo>
                    <a:pt x="1490" y="1375"/>
                  </a:lnTo>
                  <a:lnTo>
                    <a:pt x="1464" y="1406"/>
                  </a:lnTo>
                  <a:lnTo>
                    <a:pt x="1436" y="1435"/>
                  </a:lnTo>
                  <a:lnTo>
                    <a:pt x="1406" y="1463"/>
                  </a:lnTo>
                  <a:lnTo>
                    <a:pt x="1376" y="1490"/>
                  </a:lnTo>
                  <a:lnTo>
                    <a:pt x="1343" y="1513"/>
                  </a:lnTo>
                  <a:lnTo>
                    <a:pt x="1311" y="1537"/>
                  </a:lnTo>
                  <a:lnTo>
                    <a:pt x="1276" y="1559"/>
                  </a:lnTo>
                  <a:lnTo>
                    <a:pt x="1242" y="1579"/>
                  </a:lnTo>
                  <a:lnTo>
                    <a:pt x="1205" y="1598"/>
                  </a:lnTo>
                  <a:lnTo>
                    <a:pt x="1168" y="1615"/>
                  </a:lnTo>
                  <a:lnTo>
                    <a:pt x="1130" y="1629"/>
                  </a:lnTo>
                  <a:lnTo>
                    <a:pt x="1091" y="1643"/>
                  </a:lnTo>
                  <a:lnTo>
                    <a:pt x="1050" y="1654"/>
                  </a:lnTo>
                  <a:lnTo>
                    <a:pt x="1010" y="1664"/>
                  </a:lnTo>
                  <a:lnTo>
                    <a:pt x="969" y="1671"/>
                  </a:lnTo>
                  <a:lnTo>
                    <a:pt x="927" y="1677"/>
                  </a:lnTo>
                  <a:lnTo>
                    <a:pt x="884" y="1679"/>
                  </a:lnTo>
                  <a:lnTo>
                    <a:pt x="841" y="1681"/>
                  </a:lnTo>
                  <a:lnTo>
                    <a:pt x="841" y="1681"/>
                  </a:lnTo>
                  <a:lnTo>
                    <a:pt x="798" y="1679"/>
                  </a:lnTo>
                  <a:lnTo>
                    <a:pt x="756" y="1677"/>
                  </a:lnTo>
                  <a:lnTo>
                    <a:pt x="712" y="1671"/>
                  </a:lnTo>
                  <a:lnTo>
                    <a:pt x="672" y="1664"/>
                  </a:lnTo>
                  <a:lnTo>
                    <a:pt x="631" y="1654"/>
                  </a:lnTo>
                  <a:lnTo>
                    <a:pt x="591" y="1643"/>
                  </a:lnTo>
                  <a:lnTo>
                    <a:pt x="552" y="1629"/>
                  </a:lnTo>
                  <a:lnTo>
                    <a:pt x="514" y="1615"/>
                  </a:lnTo>
                  <a:lnTo>
                    <a:pt x="477" y="1598"/>
                  </a:lnTo>
                  <a:lnTo>
                    <a:pt x="440" y="1579"/>
                  </a:lnTo>
                  <a:lnTo>
                    <a:pt x="405" y="1559"/>
                  </a:lnTo>
                  <a:lnTo>
                    <a:pt x="370" y="1537"/>
                  </a:lnTo>
                  <a:lnTo>
                    <a:pt x="338" y="1513"/>
                  </a:lnTo>
                  <a:lnTo>
                    <a:pt x="306" y="1490"/>
                  </a:lnTo>
                  <a:lnTo>
                    <a:pt x="275" y="1463"/>
                  </a:lnTo>
                  <a:lnTo>
                    <a:pt x="246" y="1435"/>
                  </a:lnTo>
                  <a:lnTo>
                    <a:pt x="218" y="1406"/>
                  </a:lnTo>
                  <a:lnTo>
                    <a:pt x="193" y="1375"/>
                  </a:lnTo>
                  <a:lnTo>
                    <a:pt x="168" y="1343"/>
                  </a:lnTo>
                  <a:lnTo>
                    <a:pt x="144" y="1311"/>
                  </a:lnTo>
                  <a:lnTo>
                    <a:pt x="122" y="1276"/>
                  </a:lnTo>
                  <a:lnTo>
                    <a:pt x="102" y="1241"/>
                  </a:lnTo>
                  <a:lnTo>
                    <a:pt x="83" y="1205"/>
                  </a:lnTo>
                  <a:lnTo>
                    <a:pt x="66" y="1167"/>
                  </a:lnTo>
                  <a:lnTo>
                    <a:pt x="52" y="1129"/>
                  </a:lnTo>
                  <a:lnTo>
                    <a:pt x="38" y="1090"/>
                  </a:lnTo>
                  <a:lnTo>
                    <a:pt x="27" y="1050"/>
                  </a:lnTo>
                  <a:lnTo>
                    <a:pt x="17" y="1009"/>
                  </a:lnTo>
                  <a:lnTo>
                    <a:pt x="10" y="969"/>
                  </a:lnTo>
                  <a:lnTo>
                    <a:pt x="5" y="927"/>
                  </a:lnTo>
                  <a:lnTo>
                    <a:pt x="2" y="883"/>
                  </a:lnTo>
                  <a:lnTo>
                    <a:pt x="0" y="840"/>
                  </a:lnTo>
                  <a:lnTo>
                    <a:pt x="0" y="840"/>
                  </a:lnTo>
                  <a:lnTo>
                    <a:pt x="2" y="797"/>
                  </a:lnTo>
                  <a:lnTo>
                    <a:pt x="5" y="755"/>
                  </a:lnTo>
                  <a:lnTo>
                    <a:pt x="10" y="712"/>
                  </a:lnTo>
                  <a:lnTo>
                    <a:pt x="17" y="671"/>
                  </a:lnTo>
                  <a:lnTo>
                    <a:pt x="27" y="631"/>
                  </a:lnTo>
                  <a:lnTo>
                    <a:pt x="38" y="590"/>
                  </a:lnTo>
                  <a:lnTo>
                    <a:pt x="52" y="551"/>
                  </a:lnTo>
                  <a:lnTo>
                    <a:pt x="66" y="513"/>
                  </a:lnTo>
                  <a:lnTo>
                    <a:pt x="83" y="476"/>
                  </a:lnTo>
                  <a:lnTo>
                    <a:pt x="102" y="439"/>
                  </a:lnTo>
                  <a:lnTo>
                    <a:pt x="122" y="405"/>
                  </a:lnTo>
                  <a:lnTo>
                    <a:pt x="144" y="371"/>
                  </a:lnTo>
                  <a:lnTo>
                    <a:pt x="168" y="337"/>
                  </a:lnTo>
                  <a:lnTo>
                    <a:pt x="193" y="305"/>
                  </a:lnTo>
                  <a:lnTo>
                    <a:pt x="218" y="275"/>
                  </a:lnTo>
                  <a:lnTo>
                    <a:pt x="246" y="245"/>
                  </a:lnTo>
                  <a:lnTo>
                    <a:pt x="275" y="217"/>
                  </a:lnTo>
                  <a:lnTo>
                    <a:pt x="306" y="192"/>
                  </a:lnTo>
                  <a:lnTo>
                    <a:pt x="338" y="167"/>
                  </a:lnTo>
                  <a:lnTo>
                    <a:pt x="370" y="143"/>
                  </a:lnTo>
                  <a:lnTo>
                    <a:pt x="405" y="121"/>
                  </a:lnTo>
                  <a:lnTo>
                    <a:pt x="440" y="101"/>
                  </a:lnTo>
                  <a:lnTo>
                    <a:pt x="477" y="82"/>
                  </a:lnTo>
                  <a:lnTo>
                    <a:pt x="514" y="65"/>
                  </a:lnTo>
                  <a:lnTo>
                    <a:pt x="552" y="51"/>
                  </a:lnTo>
                  <a:lnTo>
                    <a:pt x="591" y="37"/>
                  </a:lnTo>
                  <a:lnTo>
                    <a:pt x="631" y="26"/>
                  </a:lnTo>
                  <a:lnTo>
                    <a:pt x="672" y="16"/>
                  </a:lnTo>
                  <a:lnTo>
                    <a:pt x="712" y="9"/>
                  </a:lnTo>
                  <a:lnTo>
                    <a:pt x="756" y="4"/>
                  </a:lnTo>
                  <a:lnTo>
                    <a:pt x="798" y="1"/>
                  </a:lnTo>
                  <a:lnTo>
                    <a:pt x="841" y="0"/>
                  </a:lnTo>
                  <a:lnTo>
                    <a:pt x="841" y="0"/>
                  </a:lnTo>
                  <a:lnTo>
                    <a:pt x="884" y="1"/>
                  </a:lnTo>
                  <a:lnTo>
                    <a:pt x="927" y="4"/>
                  </a:lnTo>
                  <a:lnTo>
                    <a:pt x="969" y="9"/>
                  </a:lnTo>
                  <a:lnTo>
                    <a:pt x="1010" y="16"/>
                  </a:lnTo>
                  <a:lnTo>
                    <a:pt x="1050" y="26"/>
                  </a:lnTo>
                  <a:lnTo>
                    <a:pt x="1091" y="37"/>
                  </a:lnTo>
                  <a:lnTo>
                    <a:pt x="1130" y="51"/>
                  </a:lnTo>
                  <a:lnTo>
                    <a:pt x="1168" y="65"/>
                  </a:lnTo>
                  <a:lnTo>
                    <a:pt x="1205" y="82"/>
                  </a:lnTo>
                  <a:lnTo>
                    <a:pt x="1242" y="101"/>
                  </a:lnTo>
                  <a:lnTo>
                    <a:pt x="1276" y="121"/>
                  </a:lnTo>
                  <a:lnTo>
                    <a:pt x="1311" y="143"/>
                  </a:lnTo>
                  <a:lnTo>
                    <a:pt x="1343" y="167"/>
                  </a:lnTo>
                  <a:lnTo>
                    <a:pt x="1376" y="192"/>
                  </a:lnTo>
                  <a:lnTo>
                    <a:pt x="1406" y="217"/>
                  </a:lnTo>
                  <a:lnTo>
                    <a:pt x="1436" y="245"/>
                  </a:lnTo>
                  <a:lnTo>
                    <a:pt x="1464" y="275"/>
                  </a:lnTo>
                  <a:lnTo>
                    <a:pt x="1490" y="305"/>
                  </a:lnTo>
                  <a:lnTo>
                    <a:pt x="1514" y="337"/>
                  </a:lnTo>
                  <a:lnTo>
                    <a:pt x="1538" y="371"/>
                  </a:lnTo>
                  <a:lnTo>
                    <a:pt x="1560" y="405"/>
                  </a:lnTo>
                  <a:lnTo>
                    <a:pt x="1579" y="439"/>
                  </a:lnTo>
                  <a:lnTo>
                    <a:pt x="1599" y="476"/>
                  </a:lnTo>
                  <a:lnTo>
                    <a:pt x="1616" y="513"/>
                  </a:lnTo>
                  <a:lnTo>
                    <a:pt x="1630" y="551"/>
                  </a:lnTo>
                  <a:lnTo>
                    <a:pt x="1644" y="590"/>
                  </a:lnTo>
                  <a:lnTo>
                    <a:pt x="1655" y="631"/>
                  </a:lnTo>
                  <a:lnTo>
                    <a:pt x="1665" y="671"/>
                  </a:lnTo>
                  <a:lnTo>
                    <a:pt x="1672" y="712"/>
                  </a:lnTo>
                  <a:lnTo>
                    <a:pt x="1677" y="755"/>
                  </a:lnTo>
                  <a:lnTo>
                    <a:pt x="1680" y="797"/>
                  </a:lnTo>
                  <a:lnTo>
                    <a:pt x="1681" y="840"/>
                  </a:lnTo>
                  <a:lnTo>
                    <a:pt x="1681" y="840"/>
                  </a:lnTo>
                  <a:close/>
                </a:path>
              </a:pathLst>
            </a:custGeom>
            <a:solidFill>
              <a:srgbClr val="F8F4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635794" y="5018102"/>
              <a:ext cx="1273996" cy="1273996"/>
            </a:xfrm>
            <a:custGeom>
              <a:avLst/>
              <a:gdLst>
                <a:gd name="T0" fmla="*/ 1270 w 1270"/>
                <a:gd name="T1" fmla="*/ 667 h 1271"/>
                <a:gd name="T2" fmla="*/ 1258 w 1270"/>
                <a:gd name="T3" fmla="*/ 764 h 1271"/>
                <a:gd name="T4" fmla="*/ 1232 w 1270"/>
                <a:gd name="T5" fmla="*/ 854 h 1271"/>
                <a:gd name="T6" fmla="*/ 1193 w 1270"/>
                <a:gd name="T7" fmla="*/ 938 h 1271"/>
                <a:gd name="T8" fmla="*/ 1144 w 1270"/>
                <a:gd name="T9" fmla="*/ 1015 h 1271"/>
                <a:gd name="T10" fmla="*/ 1084 w 1270"/>
                <a:gd name="T11" fmla="*/ 1085 h 1271"/>
                <a:gd name="T12" fmla="*/ 1015 w 1270"/>
                <a:gd name="T13" fmla="*/ 1145 h 1271"/>
                <a:gd name="T14" fmla="*/ 938 w 1270"/>
                <a:gd name="T15" fmla="*/ 1194 h 1271"/>
                <a:gd name="T16" fmla="*/ 854 w 1270"/>
                <a:gd name="T17" fmla="*/ 1233 h 1271"/>
                <a:gd name="T18" fmla="*/ 763 w 1270"/>
                <a:gd name="T19" fmla="*/ 1258 h 1271"/>
                <a:gd name="T20" fmla="*/ 667 w 1270"/>
                <a:gd name="T21" fmla="*/ 1271 h 1271"/>
                <a:gd name="T22" fmla="*/ 603 w 1270"/>
                <a:gd name="T23" fmla="*/ 1271 h 1271"/>
                <a:gd name="T24" fmla="*/ 506 w 1270"/>
                <a:gd name="T25" fmla="*/ 1258 h 1271"/>
                <a:gd name="T26" fmla="*/ 417 w 1270"/>
                <a:gd name="T27" fmla="*/ 1233 h 1271"/>
                <a:gd name="T28" fmla="*/ 332 w 1270"/>
                <a:gd name="T29" fmla="*/ 1194 h 1271"/>
                <a:gd name="T30" fmla="*/ 255 w 1270"/>
                <a:gd name="T31" fmla="*/ 1145 h 1271"/>
                <a:gd name="T32" fmla="*/ 185 w 1270"/>
                <a:gd name="T33" fmla="*/ 1085 h 1271"/>
                <a:gd name="T34" fmla="*/ 125 w 1270"/>
                <a:gd name="T35" fmla="*/ 1015 h 1271"/>
                <a:gd name="T36" fmla="*/ 76 w 1270"/>
                <a:gd name="T37" fmla="*/ 938 h 1271"/>
                <a:gd name="T38" fmla="*/ 39 w 1270"/>
                <a:gd name="T39" fmla="*/ 854 h 1271"/>
                <a:gd name="T40" fmla="*/ 12 w 1270"/>
                <a:gd name="T41" fmla="*/ 764 h 1271"/>
                <a:gd name="T42" fmla="*/ 1 w 1270"/>
                <a:gd name="T43" fmla="*/ 667 h 1271"/>
                <a:gd name="T44" fmla="*/ 1 w 1270"/>
                <a:gd name="T45" fmla="*/ 603 h 1271"/>
                <a:gd name="T46" fmla="*/ 12 w 1270"/>
                <a:gd name="T47" fmla="*/ 507 h 1271"/>
                <a:gd name="T48" fmla="*/ 39 w 1270"/>
                <a:gd name="T49" fmla="*/ 417 h 1271"/>
                <a:gd name="T50" fmla="*/ 76 w 1270"/>
                <a:gd name="T51" fmla="*/ 332 h 1271"/>
                <a:gd name="T52" fmla="*/ 125 w 1270"/>
                <a:gd name="T53" fmla="*/ 255 h 1271"/>
                <a:gd name="T54" fmla="*/ 185 w 1270"/>
                <a:gd name="T55" fmla="*/ 186 h 1271"/>
                <a:gd name="T56" fmla="*/ 255 w 1270"/>
                <a:gd name="T57" fmla="*/ 125 h 1271"/>
                <a:gd name="T58" fmla="*/ 332 w 1270"/>
                <a:gd name="T59" fmla="*/ 77 h 1271"/>
                <a:gd name="T60" fmla="*/ 417 w 1270"/>
                <a:gd name="T61" fmla="*/ 39 h 1271"/>
                <a:gd name="T62" fmla="*/ 506 w 1270"/>
                <a:gd name="T63" fmla="*/ 12 h 1271"/>
                <a:gd name="T64" fmla="*/ 603 w 1270"/>
                <a:gd name="T65" fmla="*/ 1 h 1271"/>
                <a:gd name="T66" fmla="*/ 667 w 1270"/>
                <a:gd name="T67" fmla="*/ 1 h 1271"/>
                <a:gd name="T68" fmla="*/ 763 w 1270"/>
                <a:gd name="T69" fmla="*/ 12 h 1271"/>
                <a:gd name="T70" fmla="*/ 854 w 1270"/>
                <a:gd name="T71" fmla="*/ 39 h 1271"/>
                <a:gd name="T72" fmla="*/ 938 w 1270"/>
                <a:gd name="T73" fmla="*/ 77 h 1271"/>
                <a:gd name="T74" fmla="*/ 1015 w 1270"/>
                <a:gd name="T75" fmla="*/ 125 h 1271"/>
                <a:gd name="T76" fmla="*/ 1084 w 1270"/>
                <a:gd name="T77" fmla="*/ 186 h 1271"/>
                <a:gd name="T78" fmla="*/ 1144 w 1270"/>
                <a:gd name="T79" fmla="*/ 255 h 1271"/>
                <a:gd name="T80" fmla="*/ 1193 w 1270"/>
                <a:gd name="T81" fmla="*/ 332 h 1271"/>
                <a:gd name="T82" fmla="*/ 1232 w 1270"/>
                <a:gd name="T83" fmla="*/ 417 h 1271"/>
                <a:gd name="T84" fmla="*/ 1258 w 1270"/>
                <a:gd name="T85" fmla="*/ 507 h 1271"/>
                <a:gd name="T86" fmla="*/ 1270 w 1270"/>
                <a:gd name="T87" fmla="*/ 603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70" h="1271">
                  <a:moveTo>
                    <a:pt x="1270" y="635"/>
                  </a:moveTo>
                  <a:lnTo>
                    <a:pt x="1270" y="635"/>
                  </a:lnTo>
                  <a:lnTo>
                    <a:pt x="1270" y="667"/>
                  </a:lnTo>
                  <a:lnTo>
                    <a:pt x="1267" y="701"/>
                  </a:lnTo>
                  <a:lnTo>
                    <a:pt x="1263" y="732"/>
                  </a:lnTo>
                  <a:lnTo>
                    <a:pt x="1258" y="764"/>
                  </a:lnTo>
                  <a:lnTo>
                    <a:pt x="1251" y="794"/>
                  </a:lnTo>
                  <a:lnTo>
                    <a:pt x="1242" y="824"/>
                  </a:lnTo>
                  <a:lnTo>
                    <a:pt x="1232" y="854"/>
                  </a:lnTo>
                  <a:lnTo>
                    <a:pt x="1220" y="882"/>
                  </a:lnTo>
                  <a:lnTo>
                    <a:pt x="1207" y="910"/>
                  </a:lnTo>
                  <a:lnTo>
                    <a:pt x="1193" y="938"/>
                  </a:lnTo>
                  <a:lnTo>
                    <a:pt x="1178" y="965"/>
                  </a:lnTo>
                  <a:lnTo>
                    <a:pt x="1161" y="991"/>
                  </a:lnTo>
                  <a:lnTo>
                    <a:pt x="1144" y="1015"/>
                  </a:lnTo>
                  <a:lnTo>
                    <a:pt x="1125" y="1040"/>
                  </a:lnTo>
                  <a:lnTo>
                    <a:pt x="1105" y="1063"/>
                  </a:lnTo>
                  <a:lnTo>
                    <a:pt x="1084" y="1085"/>
                  </a:lnTo>
                  <a:lnTo>
                    <a:pt x="1062" y="1106"/>
                  </a:lnTo>
                  <a:lnTo>
                    <a:pt x="1040" y="1125"/>
                  </a:lnTo>
                  <a:lnTo>
                    <a:pt x="1015" y="1145"/>
                  </a:lnTo>
                  <a:lnTo>
                    <a:pt x="991" y="1162"/>
                  </a:lnTo>
                  <a:lnTo>
                    <a:pt x="964" y="1178"/>
                  </a:lnTo>
                  <a:lnTo>
                    <a:pt x="938" y="1194"/>
                  </a:lnTo>
                  <a:lnTo>
                    <a:pt x="910" y="1208"/>
                  </a:lnTo>
                  <a:lnTo>
                    <a:pt x="882" y="1220"/>
                  </a:lnTo>
                  <a:lnTo>
                    <a:pt x="854" y="1233"/>
                  </a:lnTo>
                  <a:lnTo>
                    <a:pt x="823" y="1243"/>
                  </a:lnTo>
                  <a:lnTo>
                    <a:pt x="794" y="1251"/>
                  </a:lnTo>
                  <a:lnTo>
                    <a:pt x="763" y="1258"/>
                  </a:lnTo>
                  <a:lnTo>
                    <a:pt x="731" y="1264"/>
                  </a:lnTo>
                  <a:lnTo>
                    <a:pt x="700" y="1268"/>
                  </a:lnTo>
                  <a:lnTo>
                    <a:pt x="667" y="1271"/>
                  </a:lnTo>
                  <a:lnTo>
                    <a:pt x="635" y="1271"/>
                  </a:lnTo>
                  <a:lnTo>
                    <a:pt x="635" y="1271"/>
                  </a:lnTo>
                  <a:lnTo>
                    <a:pt x="603" y="1271"/>
                  </a:lnTo>
                  <a:lnTo>
                    <a:pt x="571" y="1268"/>
                  </a:lnTo>
                  <a:lnTo>
                    <a:pt x="539" y="1264"/>
                  </a:lnTo>
                  <a:lnTo>
                    <a:pt x="506" y="1258"/>
                  </a:lnTo>
                  <a:lnTo>
                    <a:pt x="476" y="1251"/>
                  </a:lnTo>
                  <a:lnTo>
                    <a:pt x="446" y="1243"/>
                  </a:lnTo>
                  <a:lnTo>
                    <a:pt x="417" y="1233"/>
                  </a:lnTo>
                  <a:lnTo>
                    <a:pt x="388" y="1220"/>
                  </a:lnTo>
                  <a:lnTo>
                    <a:pt x="360" y="1208"/>
                  </a:lnTo>
                  <a:lnTo>
                    <a:pt x="332" y="1194"/>
                  </a:lnTo>
                  <a:lnTo>
                    <a:pt x="305" y="1178"/>
                  </a:lnTo>
                  <a:lnTo>
                    <a:pt x="280" y="1162"/>
                  </a:lnTo>
                  <a:lnTo>
                    <a:pt x="255" y="1145"/>
                  </a:lnTo>
                  <a:lnTo>
                    <a:pt x="231" y="1125"/>
                  </a:lnTo>
                  <a:lnTo>
                    <a:pt x="208" y="1106"/>
                  </a:lnTo>
                  <a:lnTo>
                    <a:pt x="185" y="1085"/>
                  </a:lnTo>
                  <a:lnTo>
                    <a:pt x="164" y="1063"/>
                  </a:lnTo>
                  <a:lnTo>
                    <a:pt x="145" y="1040"/>
                  </a:lnTo>
                  <a:lnTo>
                    <a:pt x="125" y="1015"/>
                  </a:lnTo>
                  <a:lnTo>
                    <a:pt x="109" y="991"/>
                  </a:lnTo>
                  <a:lnTo>
                    <a:pt x="92" y="965"/>
                  </a:lnTo>
                  <a:lnTo>
                    <a:pt x="76" y="938"/>
                  </a:lnTo>
                  <a:lnTo>
                    <a:pt x="62" y="910"/>
                  </a:lnTo>
                  <a:lnTo>
                    <a:pt x="50" y="882"/>
                  </a:lnTo>
                  <a:lnTo>
                    <a:pt x="39" y="854"/>
                  </a:lnTo>
                  <a:lnTo>
                    <a:pt x="28" y="824"/>
                  </a:lnTo>
                  <a:lnTo>
                    <a:pt x="19" y="794"/>
                  </a:lnTo>
                  <a:lnTo>
                    <a:pt x="12" y="764"/>
                  </a:lnTo>
                  <a:lnTo>
                    <a:pt x="7" y="732"/>
                  </a:lnTo>
                  <a:lnTo>
                    <a:pt x="2" y="701"/>
                  </a:lnTo>
                  <a:lnTo>
                    <a:pt x="1" y="667"/>
                  </a:lnTo>
                  <a:lnTo>
                    <a:pt x="0" y="635"/>
                  </a:lnTo>
                  <a:lnTo>
                    <a:pt x="0" y="635"/>
                  </a:lnTo>
                  <a:lnTo>
                    <a:pt x="1" y="603"/>
                  </a:lnTo>
                  <a:lnTo>
                    <a:pt x="2" y="571"/>
                  </a:lnTo>
                  <a:lnTo>
                    <a:pt x="7" y="539"/>
                  </a:lnTo>
                  <a:lnTo>
                    <a:pt x="12" y="507"/>
                  </a:lnTo>
                  <a:lnTo>
                    <a:pt x="19" y="476"/>
                  </a:lnTo>
                  <a:lnTo>
                    <a:pt x="28" y="447"/>
                  </a:lnTo>
                  <a:lnTo>
                    <a:pt x="39" y="417"/>
                  </a:lnTo>
                  <a:lnTo>
                    <a:pt x="50" y="388"/>
                  </a:lnTo>
                  <a:lnTo>
                    <a:pt x="62" y="360"/>
                  </a:lnTo>
                  <a:lnTo>
                    <a:pt x="76" y="332"/>
                  </a:lnTo>
                  <a:lnTo>
                    <a:pt x="92" y="306"/>
                  </a:lnTo>
                  <a:lnTo>
                    <a:pt x="109" y="280"/>
                  </a:lnTo>
                  <a:lnTo>
                    <a:pt x="125" y="255"/>
                  </a:lnTo>
                  <a:lnTo>
                    <a:pt x="145" y="232"/>
                  </a:lnTo>
                  <a:lnTo>
                    <a:pt x="164" y="208"/>
                  </a:lnTo>
                  <a:lnTo>
                    <a:pt x="185" y="186"/>
                  </a:lnTo>
                  <a:lnTo>
                    <a:pt x="208" y="165"/>
                  </a:lnTo>
                  <a:lnTo>
                    <a:pt x="231" y="145"/>
                  </a:lnTo>
                  <a:lnTo>
                    <a:pt x="255" y="125"/>
                  </a:lnTo>
                  <a:lnTo>
                    <a:pt x="280" y="109"/>
                  </a:lnTo>
                  <a:lnTo>
                    <a:pt x="305" y="92"/>
                  </a:lnTo>
                  <a:lnTo>
                    <a:pt x="332" y="77"/>
                  </a:lnTo>
                  <a:lnTo>
                    <a:pt x="360" y="63"/>
                  </a:lnTo>
                  <a:lnTo>
                    <a:pt x="388" y="50"/>
                  </a:lnTo>
                  <a:lnTo>
                    <a:pt x="417" y="39"/>
                  </a:lnTo>
                  <a:lnTo>
                    <a:pt x="446" y="28"/>
                  </a:lnTo>
                  <a:lnTo>
                    <a:pt x="476" y="19"/>
                  </a:lnTo>
                  <a:lnTo>
                    <a:pt x="506" y="12"/>
                  </a:lnTo>
                  <a:lnTo>
                    <a:pt x="539" y="7"/>
                  </a:lnTo>
                  <a:lnTo>
                    <a:pt x="571" y="3"/>
                  </a:lnTo>
                  <a:lnTo>
                    <a:pt x="603" y="1"/>
                  </a:lnTo>
                  <a:lnTo>
                    <a:pt x="635" y="0"/>
                  </a:lnTo>
                  <a:lnTo>
                    <a:pt x="635" y="0"/>
                  </a:lnTo>
                  <a:lnTo>
                    <a:pt x="667" y="1"/>
                  </a:lnTo>
                  <a:lnTo>
                    <a:pt x="700" y="3"/>
                  </a:lnTo>
                  <a:lnTo>
                    <a:pt x="731" y="7"/>
                  </a:lnTo>
                  <a:lnTo>
                    <a:pt x="763" y="12"/>
                  </a:lnTo>
                  <a:lnTo>
                    <a:pt x="794" y="19"/>
                  </a:lnTo>
                  <a:lnTo>
                    <a:pt x="823" y="28"/>
                  </a:lnTo>
                  <a:lnTo>
                    <a:pt x="854" y="39"/>
                  </a:lnTo>
                  <a:lnTo>
                    <a:pt x="882" y="50"/>
                  </a:lnTo>
                  <a:lnTo>
                    <a:pt x="910" y="63"/>
                  </a:lnTo>
                  <a:lnTo>
                    <a:pt x="938" y="77"/>
                  </a:lnTo>
                  <a:lnTo>
                    <a:pt x="964" y="92"/>
                  </a:lnTo>
                  <a:lnTo>
                    <a:pt x="991" y="109"/>
                  </a:lnTo>
                  <a:lnTo>
                    <a:pt x="1015" y="125"/>
                  </a:lnTo>
                  <a:lnTo>
                    <a:pt x="1040" y="145"/>
                  </a:lnTo>
                  <a:lnTo>
                    <a:pt x="1062" y="165"/>
                  </a:lnTo>
                  <a:lnTo>
                    <a:pt x="1084" y="186"/>
                  </a:lnTo>
                  <a:lnTo>
                    <a:pt x="1105" y="208"/>
                  </a:lnTo>
                  <a:lnTo>
                    <a:pt x="1125" y="232"/>
                  </a:lnTo>
                  <a:lnTo>
                    <a:pt x="1144" y="255"/>
                  </a:lnTo>
                  <a:lnTo>
                    <a:pt x="1161" y="280"/>
                  </a:lnTo>
                  <a:lnTo>
                    <a:pt x="1178" y="306"/>
                  </a:lnTo>
                  <a:lnTo>
                    <a:pt x="1193" y="332"/>
                  </a:lnTo>
                  <a:lnTo>
                    <a:pt x="1207" y="360"/>
                  </a:lnTo>
                  <a:lnTo>
                    <a:pt x="1220" y="388"/>
                  </a:lnTo>
                  <a:lnTo>
                    <a:pt x="1232" y="417"/>
                  </a:lnTo>
                  <a:lnTo>
                    <a:pt x="1242" y="447"/>
                  </a:lnTo>
                  <a:lnTo>
                    <a:pt x="1251" y="476"/>
                  </a:lnTo>
                  <a:lnTo>
                    <a:pt x="1258" y="507"/>
                  </a:lnTo>
                  <a:lnTo>
                    <a:pt x="1263" y="539"/>
                  </a:lnTo>
                  <a:lnTo>
                    <a:pt x="1267" y="571"/>
                  </a:lnTo>
                  <a:lnTo>
                    <a:pt x="1270" y="603"/>
                  </a:lnTo>
                  <a:lnTo>
                    <a:pt x="1270" y="635"/>
                  </a:lnTo>
                  <a:lnTo>
                    <a:pt x="1270" y="635"/>
                  </a:lnTo>
                  <a:close/>
                </a:path>
              </a:pathLst>
            </a:custGeom>
            <a:solidFill>
              <a:srgbClr val="67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842117" y="5224425"/>
              <a:ext cx="861350" cy="861350"/>
            </a:xfrm>
            <a:custGeom>
              <a:avLst/>
              <a:gdLst>
                <a:gd name="T0" fmla="*/ 860 w 860"/>
                <a:gd name="T1" fmla="*/ 453 h 860"/>
                <a:gd name="T2" fmla="*/ 851 w 860"/>
                <a:gd name="T3" fmla="*/ 517 h 860"/>
                <a:gd name="T4" fmla="*/ 835 w 860"/>
                <a:gd name="T5" fmla="*/ 578 h 860"/>
                <a:gd name="T6" fmla="*/ 808 w 860"/>
                <a:gd name="T7" fmla="*/ 635 h 860"/>
                <a:gd name="T8" fmla="*/ 775 w 860"/>
                <a:gd name="T9" fmla="*/ 689 h 860"/>
                <a:gd name="T10" fmla="*/ 734 w 860"/>
                <a:gd name="T11" fmla="*/ 735 h 860"/>
                <a:gd name="T12" fmla="*/ 688 w 860"/>
                <a:gd name="T13" fmla="*/ 775 h 860"/>
                <a:gd name="T14" fmla="*/ 635 w 860"/>
                <a:gd name="T15" fmla="*/ 809 h 860"/>
                <a:gd name="T16" fmla="*/ 578 w 860"/>
                <a:gd name="T17" fmla="*/ 835 h 860"/>
                <a:gd name="T18" fmla="*/ 516 w 860"/>
                <a:gd name="T19" fmla="*/ 852 h 860"/>
                <a:gd name="T20" fmla="*/ 452 w 860"/>
                <a:gd name="T21" fmla="*/ 860 h 860"/>
                <a:gd name="T22" fmla="*/ 408 w 860"/>
                <a:gd name="T23" fmla="*/ 860 h 860"/>
                <a:gd name="T24" fmla="*/ 343 w 860"/>
                <a:gd name="T25" fmla="*/ 852 h 860"/>
                <a:gd name="T26" fmla="*/ 282 w 860"/>
                <a:gd name="T27" fmla="*/ 835 h 860"/>
                <a:gd name="T28" fmla="*/ 225 w 860"/>
                <a:gd name="T29" fmla="*/ 809 h 860"/>
                <a:gd name="T30" fmla="*/ 173 w 860"/>
                <a:gd name="T31" fmla="*/ 775 h 860"/>
                <a:gd name="T32" fmla="*/ 126 w 860"/>
                <a:gd name="T33" fmla="*/ 735 h 860"/>
                <a:gd name="T34" fmla="*/ 85 w 860"/>
                <a:gd name="T35" fmla="*/ 689 h 860"/>
                <a:gd name="T36" fmla="*/ 52 w 860"/>
                <a:gd name="T37" fmla="*/ 635 h 860"/>
                <a:gd name="T38" fmla="*/ 25 w 860"/>
                <a:gd name="T39" fmla="*/ 578 h 860"/>
                <a:gd name="T40" fmla="*/ 8 w 860"/>
                <a:gd name="T41" fmla="*/ 517 h 860"/>
                <a:gd name="T42" fmla="*/ 0 w 860"/>
                <a:gd name="T43" fmla="*/ 453 h 860"/>
                <a:gd name="T44" fmla="*/ 0 w 860"/>
                <a:gd name="T45" fmla="*/ 408 h 860"/>
                <a:gd name="T46" fmla="*/ 8 w 860"/>
                <a:gd name="T47" fmla="*/ 344 h 860"/>
                <a:gd name="T48" fmla="*/ 25 w 860"/>
                <a:gd name="T49" fmla="*/ 282 h 860"/>
                <a:gd name="T50" fmla="*/ 52 w 860"/>
                <a:gd name="T51" fmla="*/ 225 h 860"/>
                <a:gd name="T52" fmla="*/ 85 w 860"/>
                <a:gd name="T53" fmla="*/ 173 h 860"/>
                <a:gd name="T54" fmla="*/ 126 w 860"/>
                <a:gd name="T55" fmla="*/ 126 h 860"/>
                <a:gd name="T56" fmla="*/ 173 w 860"/>
                <a:gd name="T57" fmla="*/ 85 h 860"/>
                <a:gd name="T58" fmla="*/ 225 w 860"/>
                <a:gd name="T59" fmla="*/ 52 h 860"/>
                <a:gd name="T60" fmla="*/ 282 w 860"/>
                <a:gd name="T61" fmla="*/ 25 h 860"/>
                <a:gd name="T62" fmla="*/ 343 w 860"/>
                <a:gd name="T63" fmla="*/ 8 h 860"/>
                <a:gd name="T64" fmla="*/ 408 w 860"/>
                <a:gd name="T65" fmla="*/ 0 h 860"/>
                <a:gd name="T66" fmla="*/ 452 w 860"/>
                <a:gd name="T67" fmla="*/ 0 h 860"/>
                <a:gd name="T68" fmla="*/ 516 w 860"/>
                <a:gd name="T69" fmla="*/ 8 h 860"/>
                <a:gd name="T70" fmla="*/ 578 w 860"/>
                <a:gd name="T71" fmla="*/ 25 h 860"/>
                <a:gd name="T72" fmla="*/ 635 w 860"/>
                <a:gd name="T73" fmla="*/ 52 h 860"/>
                <a:gd name="T74" fmla="*/ 688 w 860"/>
                <a:gd name="T75" fmla="*/ 85 h 860"/>
                <a:gd name="T76" fmla="*/ 734 w 860"/>
                <a:gd name="T77" fmla="*/ 126 h 860"/>
                <a:gd name="T78" fmla="*/ 775 w 860"/>
                <a:gd name="T79" fmla="*/ 173 h 860"/>
                <a:gd name="T80" fmla="*/ 808 w 860"/>
                <a:gd name="T81" fmla="*/ 225 h 860"/>
                <a:gd name="T82" fmla="*/ 835 w 860"/>
                <a:gd name="T83" fmla="*/ 282 h 860"/>
                <a:gd name="T84" fmla="*/ 851 w 860"/>
                <a:gd name="T85" fmla="*/ 344 h 860"/>
                <a:gd name="T86" fmla="*/ 860 w 860"/>
                <a:gd name="T87" fmla="*/ 408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60" h="860">
                  <a:moveTo>
                    <a:pt x="860" y="430"/>
                  </a:moveTo>
                  <a:lnTo>
                    <a:pt x="860" y="430"/>
                  </a:lnTo>
                  <a:lnTo>
                    <a:pt x="860" y="453"/>
                  </a:lnTo>
                  <a:lnTo>
                    <a:pt x="858" y="475"/>
                  </a:lnTo>
                  <a:lnTo>
                    <a:pt x="856" y="496"/>
                  </a:lnTo>
                  <a:lnTo>
                    <a:pt x="851" y="517"/>
                  </a:lnTo>
                  <a:lnTo>
                    <a:pt x="847" y="538"/>
                  </a:lnTo>
                  <a:lnTo>
                    <a:pt x="842" y="559"/>
                  </a:lnTo>
                  <a:lnTo>
                    <a:pt x="835" y="578"/>
                  </a:lnTo>
                  <a:lnTo>
                    <a:pt x="826" y="598"/>
                  </a:lnTo>
                  <a:lnTo>
                    <a:pt x="818" y="617"/>
                  </a:lnTo>
                  <a:lnTo>
                    <a:pt x="808" y="635"/>
                  </a:lnTo>
                  <a:lnTo>
                    <a:pt x="798" y="654"/>
                  </a:lnTo>
                  <a:lnTo>
                    <a:pt x="787" y="670"/>
                  </a:lnTo>
                  <a:lnTo>
                    <a:pt x="775" y="689"/>
                  </a:lnTo>
                  <a:lnTo>
                    <a:pt x="762" y="704"/>
                  </a:lnTo>
                  <a:lnTo>
                    <a:pt x="748" y="719"/>
                  </a:lnTo>
                  <a:lnTo>
                    <a:pt x="734" y="735"/>
                  </a:lnTo>
                  <a:lnTo>
                    <a:pt x="719" y="749"/>
                  </a:lnTo>
                  <a:lnTo>
                    <a:pt x="704" y="763"/>
                  </a:lnTo>
                  <a:lnTo>
                    <a:pt x="688" y="775"/>
                  </a:lnTo>
                  <a:lnTo>
                    <a:pt x="670" y="788"/>
                  </a:lnTo>
                  <a:lnTo>
                    <a:pt x="653" y="799"/>
                  </a:lnTo>
                  <a:lnTo>
                    <a:pt x="635" y="809"/>
                  </a:lnTo>
                  <a:lnTo>
                    <a:pt x="617" y="818"/>
                  </a:lnTo>
                  <a:lnTo>
                    <a:pt x="597" y="827"/>
                  </a:lnTo>
                  <a:lnTo>
                    <a:pt x="578" y="835"/>
                  </a:lnTo>
                  <a:lnTo>
                    <a:pt x="558" y="842"/>
                  </a:lnTo>
                  <a:lnTo>
                    <a:pt x="537" y="848"/>
                  </a:lnTo>
                  <a:lnTo>
                    <a:pt x="516" y="852"/>
                  </a:lnTo>
                  <a:lnTo>
                    <a:pt x="495" y="856"/>
                  </a:lnTo>
                  <a:lnTo>
                    <a:pt x="475" y="859"/>
                  </a:lnTo>
                  <a:lnTo>
                    <a:pt x="452" y="860"/>
                  </a:lnTo>
                  <a:lnTo>
                    <a:pt x="430" y="860"/>
                  </a:lnTo>
                  <a:lnTo>
                    <a:pt x="430" y="860"/>
                  </a:lnTo>
                  <a:lnTo>
                    <a:pt x="408" y="860"/>
                  </a:lnTo>
                  <a:lnTo>
                    <a:pt x="387" y="859"/>
                  </a:lnTo>
                  <a:lnTo>
                    <a:pt x="364" y="856"/>
                  </a:lnTo>
                  <a:lnTo>
                    <a:pt x="343" y="852"/>
                  </a:lnTo>
                  <a:lnTo>
                    <a:pt x="322" y="848"/>
                  </a:lnTo>
                  <a:lnTo>
                    <a:pt x="301" y="842"/>
                  </a:lnTo>
                  <a:lnTo>
                    <a:pt x="282" y="835"/>
                  </a:lnTo>
                  <a:lnTo>
                    <a:pt x="262" y="827"/>
                  </a:lnTo>
                  <a:lnTo>
                    <a:pt x="243" y="818"/>
                  </a:lnTo>
                  <a:lnTo>
                    <a:pt x="225" y="809"/>
                  </a:lnTo>
                  <a:lnTo>
                    <a:pt x="207" y="799"/>
                  </a:lnTo>
                  <a:lnTo>
                    <a:pt x="190" y="788"/>
                  </a:lnTo>
                  <a:lnTo>
                    <a:pt x="173" y="775"/>
                  </a:lnTo>
                  <a:lnTo>
                    <a:pt x="156" y="763"/>
                  </a:lnTo>
                  <a:lnTo>
                    <a:pt x="141" y="749"/>
                  </a:lnTo>
                  <a:lnTo>
                    <a:pt x="126" y="735"/>
                  </a:lnTo>
                  <a:lnTo>
                    <a:pt x="112" y="719"/>
                  </a:lnTo>
                  <a:lnTo>
                    <a:pt x="98" y="704"/>
                  </a:lnTo>
                  <a:lnTo>
                    <a:pt x="85" y="689"/>
                  </a:lnTo>
                  <a:lnTo>
                    <a:pt x="72" y="670"/>
                  </a:lnTo>
                  <a:lnTo>
                    <a:pt x="61" y="654"/>
                  </a:lnTo>
                  <a:lnTo>
                    <a:pt x="52" y="635"/>
                  </a:lnTo>
                  <a:lnTo>
                    <a:pt x="42" y="617"/>
                  </a:lnTo>
                  <a:lnTo>
                    <a:pt x="33" y="598"/>
                  </a:lnTo>
                  <a:lnTo>
                    <a:pt x="25" y="578"/>
                  </a:lnTo>
                  <a:lnTo>
                    <a:pt x="19" y="559"/>
                  </a:lnTo>
                  <a:lnTo>
                    <a:pt x="12" y="538"/>
                  </a:lnTo>
                  <a:lnTo>
                    <a:pt x="8" y="517"/>
                  </a:lnTo>
                  <a:lnTo>
                    <a:pt x="4" y="496"/>
                  </a:lnTo>
                  <a:lnTo>
                    <a:pt x="1" y="475"/>
                  </a:lnTo>
                  <a:lnTo>
                    <a:pt x="0" y="453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0" y="408"/>
                  </a:lnTo>
                  <a:lnTo>
                    <a:pt x="1" y="387"/>
                  </a:lnTo>
                  <a:lnTo>
                    <a:pt x="4" y="365"/>
                  </a:lnTo>
                  <a:lnTo>
                    <a:pt x="8" y="344"/>
                  </a:lnTo>
                  <a:lnTo>
                    <a:pt x="12" y="323"/>
                  </a:lnTo>
                  <a:lnTo>
                    <a:pt x="19" y="302"/>
                  </a:lnTo>
                  <a:lnTo>
                    <a:pt x="25" y="282"/>
                  </a:lnTo>
                  <a:lnTo>
                    <a:pt x="33" y="263"/>
                  </a:lnTo>
                  <a:lnTo>
                    <a:pt x="42" y="243"/>
                  </a:lnTo>
                  <a:lnTo>
                    <a:pt x="52" y="225"/>
                  </a:lnTo>
                  <a:lnTo>
                    <a:pt x="61" y="207"/>
                  </a:lnTo>
                  <a:lnTo>
                    <a:pt x="72" y="190"/>
                  </a:lnTo>
                  <a:lnTo>
                    <a:pt x="85" y="173"/>
                  </a:lnTo>
                  <a:lnTo>
                    <a:pt x="98" y="156"/>
                  </a:lnTo>
                  <a:lnTo>
                    <a:pt x="112" y="141"/>
                  </a:lnTo>
                  <a:lnTo>
                    <a:pt x="126" y="126"/>
                  </a:lnTo>
                  <a:lnTo>
                    <a:pt x="141" y="112"/>
                  </a:lnTo>
                  <a:lnTo>
                    <a:pt x="156" y="98"/>
                  </a:lnTo>
                  <a:lnTo>
                    <a:pt x="173" y="85"/>
                  </a:lnTo>
                  <a:lnTo>
                    <a:pt x="190" y="73"/>
                  </a:lnTo>
                  <a:lnTo>
                    <a:pt x="207" y="62"/>
                  </a:lnTo>
                  <a:lnTo>
                    <a:pt x="225" y="52"/>
                  </a:lnTo>
                  <a:lnTo>
                    <a:pt x="243" y="42"/>
                  </a:lnTo>
                  <a:lnTo>
                    <a:pt x="262" y="34"/>
                  </a:lnTo>
                  <a:lnTo>
                    <a:pt x="282" y="25"/>
                  </a:lnTo>
                  <a:lnTo>
                    <a:pt x="301" y="20"/>
                  </a:lnTo>
                  <a:lnTo>
                    <a:pt x="322" y="13"/>
                  </a:lnTo>
                  <a:lnTo>
                    <a:pt x="343" y="8"/>
                  </a:lnTo>
                  <a:lnTo>
                    <a:pt x="364" y="4"/>
                  </a:lnTo>
                  <a:lnTo>
                    <a:pt x="387" y="1"/>
                  </a:lnTo>
                  <a:lnTo>
                    <a:pt x="408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52" y="0"/>
                  </a:lnTo>
                  <a:lnTo>
                    <a:pt x="475" y="1"/>
                  </a:lnTo>
                  <a:lnTo>
                    <a:pt x="495" y="4"/>
                  </a:lnTo>
                  <a:lnTo>
                    <a:pt x="516" y="8"/>
                  </a:lnTo>
                  <a:lnTo>
                    <a:pt x="537" y="13"/>
                  </a:lnTo>
                  <a:lnTo>
                    <a:pt x="558" y="20"/>
                  </a:lnTo>
                  <a:lnTo>
                    <a:pt x="578" y="25"/>
                  </a:lnTo>
                  <a:lnTo>
                    <a:pt x="597" y="34"/>
                  </a:lnTo>
                  <a:lnTo>
                    <a:pt x="617" y="42"/>
                  </a:lnTo>
                  <a:lnTo>
                    <a:pt x="635" y="52"/>
                  </a:lnTo>
                  <a:lnTo>
                    <a:pt x="653" y="62"/>
                  </a:lnTo>
                  <a:lnTo>
                    <a:pt x="670" y="73"/>
                  </a:lnTo>
                  <a:lnTo>
                    <a:pt x="688" y="85"/>
                  </a:lnTo>
                  <a:lnTo>
                    <a:pt x="704" y="98"/>
                  </a:lnTo>
                  <a:lnTo>
                    <a:pt x="719" y="112"/>
                  </a:lnTo>
                  <a:lnTo>
                    <a:pt x="734" y="126"/>
                  </a:lnTo>
                  <a:lnTo>
                    <a:pt x="748" y="141"/>
                  </a:lnTo>
                  <a:lnTo>
                    <a:pt x="762" y="156"/>
                  </a:lnTo>
                  <a:lnTo>
                    <a:pt x="775" y="173"/>
                  </a:lnTo>
                  <a:lnTo>
                    <a:pt x="787" y="190"/>
                  </a:lnTo>
                  <a:lnTo>
                    <a:pt x="798" y="207"/>
                  </a:lnTo>
                  <a:lnTo>
                    <a:pt x="808" y="225"/>
                  </a:lnTo>
                  <a:lnTo>
                    <a:pt x="818" y="243"/>
                  </a:lnTo>
                  <a:lnTo>
                    <a:pt x="826" y="263"/>
                  </a:lnTo>
                  <a:lnTo>
                    <a:pt x="835" y="282"/>
                  </a:lnTo>
                  <a:lnTo>
                    <a:pt x="842" y="302"/>
                  </a:lnTo>
                  <a:lnTo>
                    <a:pt x="847" y="323"/>
                  </a:lnTo>
                  <a:lnTo>
                    <a:pt x="851" y="344"/>
                  </a:lnTo>
                  <a:lnTo>
                    <a:pt x="856" y="365"/>
                  </a:lnTo>
                  <a:lnTo>
                    <a:pt x="858" y="387"/>
                  </a:lnTo>
                  <a:lnTo>
                    <a:pt x="860" y="408"/>
                  </a:lnTo>
                  <a:lnTo>
                    <a:pt x="860" y="430"/>
                  </a:lnTo>
                  <a:lnTo>
                    <a:pt x="860" y="430"/>
                  </a:lnTo>
                  <a:close/>
                </a:path>
              </a:pathLst>
            </a:custGeom>
            <a:solidFill>
              <a:srgbClr val="4E8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3869293" y="3960445"/>
              <a:ext cx="524822" cy="262411"/>
            </a:xfrm>
            <a:prstGeom prst="rect">
              <a:avLst/>
            </a:prstGeom>
            <a:solidFill>
              <a:srgbClr val="F8F4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6" name="矩形 55"/>
          <p:cNvSpPr/>
          <p:nvPr/>
        </p:nvSpPr>
        <p:spPr>
          <a:xfrm>
            <a:off x="1457841" y="3266520"/>
            <a:ext cx="1620957" cy="665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rPr>
              <a:t>视频展示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463023" y="1450009"/>
            <a:ext cx="2957861" cy="4616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rPr>
              <a:t>“抽屉式“延时动画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rPr>
              <a:t>透明度动画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rPr>
              <a:t>位移动画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rPr>
              <a:t>拉伸动画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rPr>
              <a:t>全局水波纹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rPr>
              <a:t>图表动画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rPr>
              <a:t>……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9105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137643"/>
            <a:ext cx="5286018" cy="11430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效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目的性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881848" y="1207629"/>
            <a:ext cx="508797" cy="2205455"/>
            <a:chOff x="1711526" y="1618777"/>
            <a:chExt cx="508797" cy="2205455"/>
          </a:xfrm>
        </p:grpSpPr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1711526" y="3581852"/>
              <a:ext cx="508797" cy="242380"/>
            </a:xfrm>
            <a:prstGeom prst="rect">
              <a:avLst/>
            </a:prstGeom>
            <a:solidFill>
              <a:srgbClr val="E26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711526" y="3189237"/>
              <a:ext cx="508797" cy="242380"/>
            </a:xfrm>
            <a:prstGeom prst="rect">
              <a:avLst/>
            </a:prstGeom>
            <a:solidFill>
              <a:srgbClr val="E26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1711526" y="2796622"/>
              <a:ext cx="508797" cy="242380"/>
            </a:xfrm>
            <a:prstGeom prst="rect">
              <a:avLst/>
            </a:prstGeom>
            <a:solidFill>
              <a:srgbClr val="E26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711526" y="2404007"/>
              <a:ext cx="508797" cy="242380"/>
            </a:xfrm>
            <a:prstGeom prst="rect">
              <a:avLst/>
            </a:prstGeom>
            <a:solidFill>
              <a:srgbClr val="E26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711526" y="2011392"/>
              <a:ext cx="508797" cy="242380"/>
            </a:xfrm>
            <a:prstGeom prst="rect">
              <a:avLst/>
            </a:prstGeom>
            <a:solidFill>
              <a:srgbClr val="E26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711526" y="1618777"/>
              <a:ext cx="508797" cy="242380"/>
            </a:xfrm>
            <a:prstGeom prst="rect">
              <a:avLst/>
            </a:prstGeom>
            <a:solidFill>
              <a:srgbClr val="E26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821319" y="1992859"/>
            <a:ext cx="508797" cy="1420225"/>
            <a:chOff x="1126996" y="2404006"/>
            <a:chExt cx="508797" cy="1420225"/>
          </a:xfrm>
        </p:grpSpPr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1126996" y="3581851"/>
              <a:ext cx="508797" cy="242380"/>
            </a:xfrm>
            <a:prstGeom prst="rect">
              <a:avLst/>
            </a:prstGeom>
            <a:solidFill>
              <a:srgbClr val="F5B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1126996" y="3189236"/>
              <a:ext cx="508797" cy="242380"/>
            </a:xfrm>
            <a:prstGeom prst="rect">
              <a:avLst/>
            </a:prstGeom>
            <a:solidFill>
              <a:srgbClr val="F5B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126996" y="2796621"/>
              <a:ext cx="508797" cy="242380"/>
            </a:xfrm>
            <a:prstGeom prst="rect">
              <a:avLst/>
            </a:prstGeom>
            <a:solidFill>
              <a:srgbClr val="F5B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126996" y="2404006"/>
              <a:ext cx="508797" cy="242380"/>
            </a:xfrm>
            <a:prstGeom prst="rect">
              <a:avLst/>
            </a:prstGeom>
            <a:solidFill>
              <a:srgbClr val="F5B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760791" y="1600243"/>
            <a:ext cx="508797" cy="1812840"/>
            <a:chOff x="2066468" y="2011391"/>
            <a:chExt cx="508797" cy="1812840"/>
          </a:xfrm>
        </p:grpSpPr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066468" y="3581851"/>
              <a:ext cx="508797" cy="242380"/>
            </a:xfrm>
            <a:prstGeom prst="rect">
              <a:avLst/>
            </a:prstGeom>
            <a:solidFill>
              <a:srgbClr val="4E8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2066468" y="3189236"/>
              <a:ext cx="508797" cy="242380"/>
            </a:xfrm>
            <a:prstGeom prst="rect">
              <a:avLst/>
            </a:prstGeom>
            <a:solidFill>
              <a:srgbClr val="4E8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066468" y="2796621"/>
              <a:ext cx="508797" cy="242380"/>
            </a:xfrm>
            <a:prstGeom prst="rect">
              <a:avLst/>
            </a:prstGeom>
            <a:solidFill>
              <a:srgbClr val="4E8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2066468" y="2404006"/>
              <a:ext cx="508797" cy="242380"/>
            </a:xfrm>
            <a:prstGeom prst="rect">
              <a:avLst/>
            </a:prstGeom>
            <a:solidFill>
              <a:srgbClr val="4E8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2066468" y="2011391"/>
              <a:ext cx="508797" cy="242380"/>
            </a:xfrm>
            <a:prstGeom prst="rect">
              <a:avLst/>
            </a:prstGeom>
            <a:solidFill>
              <a:srgbClr val="4E8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700262" y="1207629"/>
            <a:ext cx="506794" cy="2205455"/>
            <a:chOff x="3005940" y="1618776"/>
            <a:chExt cx="506794" cy="2205455"/>
          </a:xfrm>
        </p:grpSpPr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3005940" y="3581851"/>
              <a:ext cx="506794" cy="242380"/>
            </a:xfrm>
            <a:prstGeom prst="rect">
              <a:avLst/>
            </a:prstGeom>
            <a:solidFill>
              <a:srgbClr val="628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3005940" y="3189236"/>
              <a:ext cx="506794" cy="242380"/>
            </a:xfrm>
            <a:prstGeom prst="rect">
              <a:avLst/>
            </a:prstGeom>
            <a:solidFill>
              <a:srgbClr val="628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3005940" y="2796621"/>
              <a:ext cx="506794" cy="242380"/>
            </a:xfrm>
            <a:prstGeom prst="rect">
              <a:avLst/>
            </a:prstGeom>
            <a:solidFill>
              <a:srgbClr val="628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3005940" y="2404006"/>
              <a:ext cx="506794" cy="242380"/>
            </a:xfrm>
            <a:prstGeom prst="rect">
              <a:avLst/>
            </a:prstGeom>
            <a:solidFill>
              <a:srgbClr val="628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3005940" y="2011391"/>
              <a:ext cx="506794" cy="242380"/>
            </a:xfrm>
            <a:prstGeom prst="rect">
              <a:avLst/>
            </a:prstGeom>
            <a:solidFill>
              <a:srgbClr val="628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3005940" y="1618776"/>
              <a:ext cx="506794" cy="242380"/>
            </a:xfrm>
            <a:prstGeom prst="rect">
              <a:avLst/>
            </a:prstGeom>
            <a:solidFill>
              <a:srgbClr val="628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639734" y="2778089"/>
            <a:ext cx="506794" cy="634995"/>
            <a:chOff x="3945412" y="3189236"/>
            <a:chExt cx="506794" cy="634995"/>
          </a:xfrm>
        </p:grpSpPr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3945412" y="3581851"/>
              <a:ext cx="506794" cy="242380"/>
            </a:xfrm>
            <a:prstGeom prst="rect">
              <a:avLst/>
            </a:prstGeom>
            <a:solidFill>
              <a:srgbClr val="BBB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3945412" y="3189236"/>
              <a:ext cx="506794" cy="242380"/>
            </a:xfrm>
            <a:prstGeom prst="rect">
              <a:avLst/>
            </a:prstGeom>
            <a:solidFill>
              <a:srgbClr val="BBB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835774" y="3170703"/>
            <a:ext cx="4310754" cy="2958635"/>
            <a:chOff x="179512" y="3888332"/>
            <a:chExt cx="4310754" cy="2958635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79512" y="4401135"/>
              <a:ext cx="4310754" cy="2445832"/>
            </a:xfrm>
            <a:prstGeom prst="rect">
              <a:avLst/>
            </a:prstGeom>
            <a:solidFill>
              <a:srgbClr val="67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825658" y="5206397"/>
              <a:ext cx="1664608" cy="873368"/>
            </a:xfrm>
            <a:prstGeom prst="rect">
              <a:avLst/>
            </a:prstGeom>
            <a:solidFill>
              <a:srgbClr val="DDDD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79512" y="3888332"/>
              <a:ext cx="4310754" cy="412647"/>
            </a:xfrm>
            <a:prstGeom prst="rect">
              <a:avLst/>
            </a:prstGeom>
            <a:solidFill>
              <a:srgbClr val="8F72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810501" y="5038133"/>
              <a:ext cx="795246" cy="576904"/>
            </a:xfrm>
            <a:custGeom>
              <a:avLst/>
              <a:gdLst>
                <a:gd name="T0" fmla="*/ 794 w 794"/>
                <a:gd name="T1" fmla="*/ 157 h 576"/>
                <a:gd name="T2" fmla="*/ 39 w 794"/>
                <a:gd name="T3" fmla="*/ 0 h 576"/>
                <a:gd name="T4" fmla="*/ 0 w 794"/>
                <a:gd name="T5" fmla="*/ 130 h 576"/>
                <a:gd name="T6" fmla="*/ 0 w 794"/>
                <a:gd name="T7" fmla="*/ 130 h 576"/>
                <a:gd name="T8" fmla="*/ 16 w 794"/>
                <a:gd name="T9" fmla="*/ 133 h 576"/>
                <a:gd name="T10" fmla="*/ 57 w 794"/>
                <a:gd name="T11" fmla="*/ 140 h 576"/>
                <a:gd name="T12" fmla="*/ 85 w 794"/>
                <a:gd name="T13" fmla="*/ 146 h 576"/>
                <a:gd name="T14" fmla="*/ 114 w 794"/>
                <a:gd name="T15" fmla="*/ 154 h 576"/>
                <a:gd name="T16" fmla="*/ 146 w 794"/>
                <a:gd name="T17" fmla="*/ 164 h 576"/>
                <a:gd name="T18" fmla="*/ 180 w 794"/>
                <a:gd name="T19" fmla="*/ 176 h 576"/>
                <a:gd name="T20" fmla="*/ 212 w 794"/>
                <a:gd name="T21" fmla="*/ 192 h 576"/>
                <a:gd name="T22" fmla="*/ 227 w 794"/>
                <a:gd name="T23" fmla="*/ 200 h 576"/>
                <a:gd name="T24" fmla="*/ 243 w 794"/>
                <a:gd name="T25" fmla="*/ 210 h 576"/>
                <a:gd name="T26" fmla="*/ 256 w 794"/>
                <a:gd name="T27" fmla="*/ 220 h 576"/>
                <a:gd name="T28" fmla="*/ 270 w 794"/>
                <a:gd name="T29" fmla="*/ 231 h 576"/>
                <a:gd name="T30" fmla="*/ 283 w 794"/>
                <a:gd name="T31" fmla="*/ 243 h 576"/>
                <a:gd name="T32" fmla="*/ 294 w 794"/>
                <a:gd name="T33" fmla="*/ 256 h 576"/>
                <a:gd name="T34" fmla="*/ 304 w 794"/>
                <a:gd name="T35" fmla="*/ 268 h 576"/>
                <a:gd name="T36" fmla="*/ 314 w 794"/>
                <a:gd name="T37" fmla="*/ 284 h 576"/>
                <a:gd name="T38" fmla="*/ 321 w 794"/>
                <a:gd name="T39" fmla="*/ 299 h 576"/>
                <a:gd name="T40" fmla="*/ 326 w 794"/>
                <a:gd name="T41" fmla="*/ 315 h 576"/>
                <a:gd name="T42" fmla="*/ 329 w 794"/>
                <a:gd name="T43" fmla="*/ 333 h 576"/>
                <a:gd name="T44" fmla="*/ 332 w 794"/>
                <a:gd name="T45" fmla="*/ 351 h 576"/>
                <a:gd name="T46" fmla="*/ 332 w 794"/>
                <a:gd name="T47" fmla="*/ 370 h 576"/>
                <a:gd name="T48" fmla="*/ 329 w 794"/>
                <a:gd name="T49" fmla="*/ 390 h 576"/>
                <a:gd name="T50" fmla="*/ 753 w 794"/>
                <a:gd name="T51" fmla="*/ 576 h 576"/>
                <a:gd name="T52" fmla="*/ 794 w 794"/>
                <a:gd name="T53" fmla="*/ 157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94" h="576">
                  <a:moveTo>
                    <a:pt x="794" y="157"/>
                  </a:moveTo>
                  <a:lnTo>
                    <a:pt x="39" y="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16" y="133"/>
                  </a:lnTo>
                  <a:lnTo>
                    <a:pt x="57" y="140"/>
                  </a:lnTo>
                  <a:lnTo>
                    <a:pt x="85" y="146"/>
                  </a:lnTo>
                  <a:lnTo>
                    <a:pt x="114" y="154"/>
                  </a:lnTo>
                  <a:lnTo>
                    <a:pt x="146" y="164"/>
                  </a:lnTo>
                  <a:lnTo>
                    <a:pt x="180" y="176"/>
                  </a:lnTo>
                  <a:lnTo>
                    <a:pt x="212" y="192"/>
                  </a:lnTo>
                  <a:lnTo>
                    <a:pt x="227" y="200"/>
                  </a:lnTo>
                  <a:lnTo>
                    <a:pt x="243" y="210"/>
                  </a:lnTo>
                  <a:lnTo>
                    <a:pt x="256" y="220"/>
                  </a:lnTo>
                  <a:lnTo>
                    <a:pt x="270" y="231"/>
                  </a:lnTo>
                  <a:lnTo>
                    <a:pt x="283" y="243"/>
                  </a:lnTo>
                  <a:lnTo>
                    <a:pt x="294" y="256"/>
                  </a:lnTo>
                  <a:lnTo>
                    <a:pt x="304" y="268"/>
                  </a:lnTo>
                  <a:lnTo>
                    <a:pt x="314" y="284"/>
                  </a:lnTo>
                  <a:lnTo>
                    <a:pt x="321" y="299"/>
                  </a:lnTo>
                  <a:lnTo>
                    <a:pt x="326" y="315"/>
                  </a:lnTo>
                  <a:lnTo>
                    <a:pt x="329" y="333"/>
                  </a:lnTo>
                  <a:lnTo>
                    <a:pt x="332" y="351"/>
                  </a:lnTo>
                  <a:lnTo>
                    <a:pt x="332" y="370"/>
                  </a:lnTo>
                  <a:lnTo>
                    <a:pt x="329" y="390"/>
                  </a:lnTo>
                  <a:lnTo>
                    <a:pt x="753" y="576"/>
                  </a:lnTo>
                  <a:lnTo>
                    <a:pt x="794" y="157"/>
                  </a:lnTo>
                  <a:close/>
                </a:path>
              </a:pathLst>
            </a:custGeom>
            <a:solidFill>
              <a:srgbClr val="F5B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810501" y="5038133"/>
              <a:ext cx="795246" cy="576904"/>
            </a:xfrm>
            <a:custGeom>
              <a:avLst/>
              <a:gdLst>
                <a:gd name="T0" fmla="*/ 794 w 794"/>
                <a:gd name="T1" fmla="*/ 157 h 576"/>
                <a:gd name="T2" fmla="*/ 39 w 794"/>
                <a:gd name="T3" fmla="*/ 0 h 576"/>
                <a:gd name="T4" fmla="*/ 0 w 794"/>
                <a:gd name="T5" fmla="*/ 130 h 576"/>
                <a:gd name="T6" fmla="*/ 0 w 794"/>
                <a:gd name="T7" fmla="*/ 130 h 576"/>
                <a:gd name="T8" fmla="*/ 16 w 794"/>
                <a:gd name="T9" fmla="*/ 133 h 576"/>
                <a:gd name="T10" fmla="*/ 57 w 794"/>
                <a:gd name="T11" fmla="*/ 140 h 576"/>
                <a:gd name="T12" fmla="*/ 85 w 794"/>
                <a:gd name="T13" fmla="*/ 146 h 576"/>
                <a:gd name="T14" fmla="*/ 114 w 794"/>
                <a:gd name="T15" fmla="*/ 154 h 576"/>
                <a:gd name="T16" fmla="*/ 146 w 794"/>
                <a:gd name="T17" fmla="*/ 164 h 576"/>
                <a:gd name="T18" fmla="*/ 180 w 794"/>
                <a:gd name="T19" fmla="*/ 176 h 576"/>
                <a:gd name="T20" fmla="*/ 212 w 794"/>
                <a:gd name="T21" fmla="*/ 192 h 576"/>
                <a:gd name="T22" fmla="*/ 227 w 794"/>
                <a:gd name="T23" fmla="*/ 200 h 576"/>
                <a:gd name="T24" fmla="*/ 243 w 794"/>
                <a:gd name="T25" fmla="*/ 210 h 576"/>
                <a:gd name="T26" fmla="*/ 256 w 794"/>
                <a:gd name="T27" fmla="*/ 220 h 576"/>
                <a:gd name="T28" fmla="*/ 270 w 794"/>
                <a:gd name="T29" fmla="*/ 231 h 576"/>
                <a:gd name="T30" fmla="*/ 283 w 794"/>
                <a:gd name="T31" fmla="*/ 243 h 576"/>
                <a:gd name="T32" fmla="*/ 294 w 794"/>
                <a:gd name="T33" fmla="*/ 256 h 576"/>
                <a:gd name="T34" fmla="*/ 304 w 794"/>
                <a:gd name="T35" fmla="*/ 268 h 576"/>
                <a:gd name="T36" fmla="*/ 314 w 794"/>
                <a:gd name="T37" fmla="*/ 284 h 576"/>
                <a:gd name="T38" fmla="*/ 321 w 794"/>
                <a:gd name="T39" fmla="*/ 299 h 576"/>
                <a:gd name="T40" fmla="*/ 326 w 794"/>
                <a:gd name="T41" fmla="*/ 315 h 576"/>
                <a:gd name="T42" fmla="*/ 329 w 794"/>
                <a:gd name="T43" fmla="*/ 333 h 576"/>
                <a:gd name="T44" fmla="*/ 332 w 794"/>
                <a:gd name="T45" fmla="*/ 351 h 576"/>
                <a:gd name="T46" fmla="*/ 332 w 794"/>
                <a:gd name="T47" fmla="*/ 370 h 576"/>
                <a:gd name="T48" fmla="*/ 329 w 794"/>
                <a:gd name="T49" fmla="*/ 390 h 576"/>
                <a:gd name="T50" fmla="*/ 753 w 794"/>
                <a:gd name="T51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4" h="576">
                  <a:moveTo>
                    <a:pt x="794" y="157"/>
                  </a:moveTo>
                  <a:lnTo>
                    <a:pt x="39" y="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16" y="133"/>
                  </a:lnTo>
                  <a:lnTo>
                    <a:pt x="57" y="140"/>
                  </a:lnTo>
                  <a:lnTo>
                    <a:pt x="85" y="146"/>
                  </a:lnTo>
                  <a:lnTo>
                    <a:pt x="114" y="154"/>
                  </a:lnTo>
                  <a:lnTo>
                    <a:pt x="146" y="164"/>
                  </a:lnTo>
                  <a:lnTo>
                    <a:pt x="180" y="176"/>
                  </a:lnTo>
                  <a:lnTo>
                    <a:pt x="212" y="192"/>
                  </a:lnTo>
                  <a:lnTo>
                    <a:pt x="227" y="200"/>
                  </a:lnTo>
                  <a:lnTo>
                    <a:pt x="243" y="210"/>
                  </a:lnTo>
                  <a:lnTo>
                    <a:pt x="256" y="220"/>
                  </a:lnTo>
                  <a:lnTo>
                    <a:pt x="270" y="231"/>
                  </a:lnTo>
                  <a:lnTo>
                    <a:pt x="283" y="243"/>
                  </a:lnTo>
                  <a:lnTo>
                    <a:pt x="294" y="256"/>
                  </a:lnTo>
                  <a:lnTo>
                    <a:pt x="304" y="268"/>
                  </a:lnTo>
                  <a:lnTo>
                    <a:pt x="314" y="284"/>
                  </a:lnTo>
                  <a:lnTo>
                    <a:pt x="321" y="299"/>
                  </a:lnTo>
                  <a:lnTo>
                    <a:pt x="326" y="315"/>
                  </a:lnTo>
                  <a:lnTo>
                    <a:pt x="329" y="333"/>
                  </a:lnTo>
                  <a:lnTo>
                    <a:pt x="332" y="351"/>
                  </a:lnTo>
                  <a:lnTo>
                    <a:pt x="332" y="370"/>
                  </a:lnTo>
                  <a:lnTo>
                    <a:pt x="329" y="390"/>
                  </a:lnTo>
                  <a:lnTo>
                    <a:pt x="753" y="5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267216" y="4649524"/>
              <a:ext cx="2011151" cy="2011151"/>
            </a:xfrm>
            <a:custGeom>
              <a:avLst/>
              <a:gdLst>
                <a:gd name="T0" fmla="*/ 2008 w 2008"/>
                <a:gd name="T1" fmla="*/ 1056 h 2008"/>
                <a:gd name="T2" fmla="*/ 1988 w 2008"/>
                <a:gd name="T3" fmla="*/ 1207 h 2008"/>
                <a:gd name="T4" fmla="*/ 1948 w 2008"/>
                <a:gd name="T5" fmla="*/ 1349 h 2008"/>
                <a:gd name="T6" fmla="*/ 1888 w 2008"/>
                <a:gd name="T7" fmla="*/ 1483 h 2008"/>
                <a:gd name="T8" fmla="*/ 1809 w 2008"/>
                <a:gd name="T9" fmla="*/ 1605 h 2008"/>
                <a:gd name="T10" fmla="*/ 1714 w 2008"/>
                <a:gd name="T11" fmla="*/ 1715 h 2008"/>
                <a:gd name="T12" fmla="*/ 1604 w 2008"/>
                <a:gd name="T13" fmla="*/ 1810 h 2008"/>
                <a:gd name="T14" fmla="*/ 1483 w 2008"/>
                <a:gd name="T15" fmla="*/ 1888 h 2008"/>
                <a:gd name="T16" fmla="*/ 1349 w 2008"/>
                <a:gd name="T17" fmla="*/ 1948 h 2008"/>
                <a:gd name="T18" fmla="*/ 1206 w 2008"/>
                <a:gd name="T19" fmla="*/ 1989 h 2008"/>
                <a:gd name="T20" fmla="*/ 1056 w 2008"/>
                <a:gd name="T21" fmla="*/ 2008 h 2008"/>
                <a:gd name="T22" fmla="*/ 952 w 2008"/>
                <a:gd name="T23" fmla="*/ 2008 h 2008"/>
                <a:gd name="T24" fmla="*/ 801 w 2008"/>
                <a:gd name="T25" fmla="*/ 1989 h 2008"/>
                <a:gd name="T26" fmla="*/ 659 w 2008"/>
                <a:gd name="T27" fmla="*/ 1948 h 2008"/>
                <a:gd name="T28" fmla="*/ 525 w 2008"/>
                <a:gd name="T29" fmla="*/ 1888 h 2008"/>
                <a:gd name="T30" fmla="*/ 404 w 2008"/>
                <a:gd name="T31" fmla="*/ 1810 h 2008"/>
                <a:gd name="T32" fmla="*/ 293 w 2008"/>
                <a:gd name="T33" fmla="*/ 1715 h 2008"/>
                <a:gd name="T34" fmla="*/ 200 w 2008"/>
                <a:gd name="T35" fmla="*/ 1605 h 2008"/>
                <a:gd name="T36" fmla="*/ 120 w 2008"/>
                <a:gd name="T37" fmla="*/ 1483 h 2008"/>
                <a:gd name="T38" fmla="*/ 60 w 2008"/>
                <a:gd name="T39" fmla="*/ 1349 h 2008"/>
                <a:gd name="T40" fmla="*/ 20 w 2008"/>
                <a:gd name="T41" fmla="*/ 1207 h 2008"/>
                <a:gd name="T42" fmla="*/ 2 w 2008"/>
                <a:gd name="T43" fmla="*/ 1056 h 2008"/>
                <a:gd name="T44" fmla="*/ 2 w 2008"/>
                <a:gd name="T45" fmla="*/ 953 h 2008"/>
                <a:gd name="T46" fmla="*/ 20 w 2008"/>
                <a:gd name="T47" fmla="*/ 802 h 2008"/>
                <a:gd name="T48" fmla="*/ 60 w 2008"/>
                <a:gd name="T49" fmla="*/ 659 h 2008"/>
                <a:gd name="T50" fmla="*/ 120 w 2008"/>
                <a:gd name="T51" fmla="*/ 525 h 2008"/>
                <a:gd name="T52" fmla="*/ 200 w 2008"/>
                <a:gd name="T53" fmla="*/ 404 h 2008"/>
                <a:gd name="T54" fmla="*/ 293 w 2008"/>
                <a:gd name="T55" fmla="*/ 293 h 2008"/>
                <a:gd name="T56" fmla="*/ 404 w 2008"/>
                <a:gd name="T57" fmla="*/ 200 h 2008"/>
                <a:gd name="T58" fmla="*/ 525 w 2008"/>
                <a:gd name="T59" fmla="*/ 120 h 2008"/>
                <a:gd name="T60" fmla="*/ 659 w 2008"/>
                <a:gd name="T61" fmla="*/ 60 h 2008"/>
                <a:gd name="T62" fmla="*/ 801 w 2008"/>
                <a:gd name="T63" fmla="*/ 20 h 2008"/>
                <a:gd name="T64" fmla="*/ 952 w 2008"/>
                <a:gd name="T65" fmla="*/ 2 h 2008"/>
                <a:gd name="T66" fmla="*/ 1056 w 2008"/>
                <a:gd name="T67" fmla="*/ 2 h 2008"/>
                <a:gd name="T68" fmla="*/ 1206 w 2008"/>
                <a:gd name="T69" fmla="*/ 20 h 2008"/>
                <a:gd name="T70" fmla="*/ 1349 w 2008"/>
                <a:gd name="T71" fmla="*/ 60 h 2008"/>
                <a:gd name="T72" fmla="*/ 1483 w 2008"/>
                <a:gd name="T73" fmla="*/ 120 h 2008"/>
                <a:gd name="T74" fmla="*/ 1604 w 2008"/>
                <a:gd name="T75" fmla="*/ 200 h 2008"/>
                <a:gd name="T76" fmla="*/ 1714 w 2008"/>
                <a:gd name="T77" fmla="*/ 293 h 2008"/>
                <a:gd name="T78" fmla="*/ 1809 w 2008"/>
                <a:gd name="T79" fmla="*/ 404 h 2008"/>
                <a:gd name="T80" fmla="*/ 1888 w 2008"/>
                <a:gd name="T81" fmla="*/ 525 h 2008"/>
                <a:gd name="T82" fmla="*/ 1948 w 2008"/>
                <a:gd name="T83" fmla="*/ 659 h 2008"/>
                <a:gd name="T84" fmla="*/ 1988 w 2008"/>
                <a:gd name="T85" fmla="*/ 802 h 2008"/>
                <a:gd name="T86" fmla="*/ 2008 w 2008"/>
                <a:gd name="T87" fmla="*/ 953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08" h="2008">
                  <a:moveTo>
                    <a:pt x="2008" y="1004"/>
                  </a:moveTo>
                  <a:lnTo>
                    <a:pt x="2008" y="1004"/>
                  </a:lnTo>
                  <a:lnTo>
                    <a:pt x="2008" y="1056"/>
                  </a:lnTo>
                  <a:lnTo>
                    <a:pt x="2003" y="1108"/>
                  </a:lnTo>
                  <a:lnTo>
                    <a:pt x="1996" y="1158"/>
                  </a:lnTo>
                  <a:lnTo>
                    <a:pt x="1988" y="1207"/>
                  </a:lnTo>
                  <a:lnTo>
                    <a:pt x="1977" y="1256"/>
                  </a:lnTo>
                  <a:lnTo>
                    <a:pt x="1963" y="1303"/>
                  </a:lnTo>
                  <a:lnTo>
                    <a:pt x="1948" y="1349"/>
                  </a:lnTo>
                  <a:lnTo>
                    <a:pt x="1929" y="1395"/>
                  </a:lnTo>
                  <a:lnTo>
                    <a:pt x="1910" y="1440"/>
                  </a:lnTo>
                  <a:lnTo>
                    <a:pt x="1888" y="1483"/>
                  </a:lnTo>
                  <a:lnTo>
                    <a:pt x="1862" y="1525"/>
                  </a:lnTo>
                  <a:lnTo>
                    <a:pt x="1837" y="1566"/>
                  </a:lnTo>
                  <a:lnTo>
                    <a:pt x="1809" y="1605"/>
                  </a:lnTo>
                  <a:lnTo>
                    <a:pt x="1779" y="1644"/>
                  </a:lnTo>
                  <a:lnTo>
                    <a:pt x="1748" y="1680"/>
                  </a:lnTo>
                  <a:lnTo>
                    <a:pt x="1714" y="1715"/>
                  </a:lnTo>
                  <a:lnTo>
                    <a:pt x="1680" y="1749"/>
                  </a:lnTo>
                  <a:lnTo>
                    <a:pt x="1643" y="1779"/>
                  </a:lnTo>
                  <a:lnTo>
                    <a:pt x="1604" y="1810"/>
                  </a:lnTo>
                  <a:lnTo>
                    <a:pt x="1565" y="1838"/>
                  </a:lnTo>
                  <a:lnTo>
                    <a:pt x="1525" y="1863"/>
                  </a:lnTo>
                  <a:lnTo>
                    <a:pt x="1483" y="1888"/>
                  </a:lnTo>
                  <a:lnTo>
                    <a:pt x="1439" y="1911"/>
                  </a:lnTo>
                  <a:lnTo>
                    <a:pt x="1395" y="1930"/>
                  </a:lnTo>
                  <a:lnTo>
                    <a:pt x="1349" y="1948"/>
                  </a:lnTo>
                  <a:lnTo>
                    <a:pt x="1303" y="1964"/>
                  </a:lnTo>
                  <a:lnTo>
                    <a:pt x="1255" y="1978"/>
                  </a:lnTo>
                  <a:lnTo>
                    <a:pt x="1206" y="1989"/>
                  </a:lnTo>
                  <a:lnTo>
                    <a:pt x="1157" y="1997"/>
                  </a:lnTo>
                  <a:lnTo>
                    <a:pt x="1107" y="2004"/>
                  </a:lnTo>
                  <a:lnTo>
                    <a:pt x="1056" y="2008"/>
                  </a:lnTo>
                  <a:lnTo>
                    <a:pt x="1004" y="2008"/>
                  </a:lnTo>
                  <a:lnTo>
                    <a:pt x="1004" y="2008"/>
                  </a:lnTo>
                  <a:lnTo>
                    <a:pt x="952" y="2008"/>
                  </a:lnTo>
                  <a:lnTo>
                    <a:pt x="902" y="2004"/>
                  </a:lnTo>
                  <a:lnTo>
                    <a:pt x="850" y="1997"/>
                  </a:lnTo>
                  <a:lnTo>
                    <a:pt x="801" y="1989"/>
                  </a:lnTo>
                  <a:lnTo>
                    <a:pt x="753" y="1978"/>
                  </a:lnTo>
                  <a:lnTo>
                    <a:pt x="705" y="1964"/>
                  </a:lnTo>
                  <a:lnTo>
                    <a:pt x="659" y="1948"/>
                  </a:lnTo>
                  <a:lnTo>
                    <a:pt x="613" y="1930"/>
                  </a:lnTo>
                  <a:lnTo>
                    <a:pt x="568" y="1911"/>
                  </a:lnTo>
                  <a:lnTo>
                    <a:pt x="525" y="1888"/>
                  </a:lnTo>
                  <a:lnTo>
                    <a:pt x="483" y="1863"/>
                  </a:lnTo>
                  <a:lnTo>
                    <a:pt x="443" y="1838"/>
                  </a:lnTo>
                  <a:lnTo>
                    <a:pt x="404" y="1810"/>
                  </a:lnTo>
                  <a:lnTo>
                    <a:pt x="364" y="1779"/>
                  </a:lnTo>
                  <a:lnTo>
                    <a:pt x="328" y="1749"/>
                  </a:lnTo>
                  <a:lnTo>
                    <a:pt x="293" y="1715"/>
                  </a:lnTo>
                  <a:lnTo>
                    <a:pt x="261" y="1680"/>
                  </a:lnTo>
                  <a:lnTo>
                    <a:pt x="229" y="1644"/>
                  </a:lnTo>
                  <a:lnTo>
                    <a:pt x="200" y="1605"/>
                  </a:lnTo>
                  <a:lnTo>
                    <a:pt x="172" y="1566"/>
                  </a:lnTo>
                  <a:lnTo>
                    <a:pt x="145" y="1525"/>
                  </a:lnTo>
                  <a:lnTo>
                    <a:pt x="120" y="1483"/>
                  </a:lnTo>
                  <a:lnTo>
                    <a:pt x="99" y="1440"/>
                  </a:lnTo>
                  <a:lnTo>
                    <a:pt x="78" y="1395"/>
                  </a:lnTo>
                  <a:lnTo>
                    <a:pt x="60" y="1349"/>
                  </a:lnTo>
                  <a:lnTo>
                    <a:pt x="45" y="1303"/>
                  </a:lnTo>
                  <a:lnTo>
                    <a:pt x="31" y="1256"/>
                  </a:lnTo>
                  <a:lnTo>
                    <a:pt x="20" y="1207"/>
                  </a:lnTo>
                  <a:lnTo>
                    <a:pt x="11" y="1158"/>
                  </a:lnTo>
                  <a:lnTo>
                    <a:pt x="4" y="1108"/>
                  </a:lnTo>
                  <a:lnTo>
                    <a:pt x="2" y="1056"/>
                  </a:lnTo>
                  <a:lnTo>
                    <a:pt x="0" y="1004"/>
                  </a:lnTo>
                  <a:lnTo>
                    <a:pt x="0" y="1004"/>
                  </a:lnTo>
                  <a:lnTo>
                    <a:pt x="2" y="953"/>
                  </a:lnTo>
                  <a:lnTo>
                    <a:pt x="4" y="902"/>
                  </a:lnTo>
                  <a:lnTo>
                    <a:pt x="11" y="851"/>
                  </a:lnTo>
                  <a:lnTo>
                    <a:pt x="20" y="802"/>
                  </a:lnTo>
                  <a:lnTo>
                    <a:pt x="31" y="753"/>
                  </a:lnTo>
                  <a:lnTo>
                    <a:pt x="45" y="705"/>
                  </a:lnTo>
                  <a:lnTo>
                    <a:pt x="60" y="659"/>
                  </a:lnTo>
                  <a:lnTo>
                    <a:pt x="78" y="613"/>
                  </a:lnTo>
                  <a:lnTo>
                    <a:pt x="99" y="569"/>
                  </a:lnTo>
                  <a:lnTo>
                    <a:pt x="120" y="525"/>
                  </a:lnTo>
                  <a:lnTo>
                    <a:pt x="145" y="483"/>
                  </a:lnTo>
                  <a:lnTo>
                    <a:pt x="172" y="443"/>
                  </a:lnTo>
                  <a:lnTo>
                    <a:pt x="200" y="404"/>
                  </a:lnTo>
                  <a:lnTo>
                    <a:pt x="229" y="365"/>
                  </a:lnTo>
                  <a:lnTo>
                    <a:pt x="261" y="328"/>
                  </a:lnTo>
                  <a:lnTo>
                    <a:pt x="293" y="293"/>
                  </a:lnTo>
                  <a:lnTo>
                    <a:pt x="328" y="261"/>
                  </a:lnTo>
                  <a:lnTo>
                    <a:pt x="364" y="229"/>
                  </a:lnTo>
                  <a:lnTo>
                    <a:pt x="404" y="200"/>
                  </a:lnTo>
                  <a:lnTo>
                    <a:pt x="443" y="172"/>
                  </a:lnTo>
                  <a:lnTo>
                    <a:pt x="483" y="145"/>
                  </a:lnTo>
                  <a:lnTo>
                    <a:pt x="525" y="120"/>
                  </a:lnTo>
                  <a:lnTo>
                    <a:pt x="568" y="99"/>
                  </a:lnTo>
                  <a:lnTo>
                    <a:pt x="613" y="78"/>
                  </a:lnTo>
                  <a:lnTo>
                    <a:pt x="659" y="60"/>
                  </a:lnTo>
                  <a:lnTo>
                    <a:pt x="705" y="45"/>
                  </a:lnTo>
                  <a:lnTo>
                    <a:pt x="753" y="31"/>
                  </a:lnTo>
                  <a:lnTo>
                    <a:pt x="801" y="20"/>
                  </a:lnTo>
                  <a:lnTo>
                    <a:pt x="850" y="11"/>
                  </a:lnTo>
                  <a:lnTo>
                    <a:pt x="902" y="4"/>
                  </a:lnTo>
                  <a:lnTo>
                    <a:pt x="952" y="2"/>
                  </a:lnTo>
                  <a:lnTo>
                    <a:pt x="1004" y="0"/>
                  </a:lnTo>
                  <a:lnTo>
                    <a:pt x="1004" y="0"/>
                  </a:lnTo>
                  <a:lnTo>
                    <a:pt x="1056" y="2"/>
                  </a:lnTo>
                  <a:lnTo>
                    <a:pt x="1107" y="4"/>
                  </a:lnTo>
                  <a:lnTo>
                    <a:pt x="1157" y="11"/>
                  </a:lnTo>
                  <a:lnTo>
                    <a:pt x="1206" y="20"/>
                  </a:lnTo>
                  <a:lnTo>
                    <a:pt x="1255" y="31"/>
                  </a:lnTo>
                  <a:lnTo>
                    <a:pt x="1303" y="45"/>
                  </a:lnTo>
                  <a:lnTo>
                    <a:pt x="1349" y="60"/>
                  </a:lnTo>
                  <a:lnTo>
                    <a:pt x="1395" y="78"/>
                  </a:lnTo>
                  <a:lnTo>
                    <a:pt x="1439" y="99"/>
                  </a:lnTo>
                  <a:lnTo>
                    <a:pt x="1483" y="120"/>
                  </a:lnTo>
                  <a:lnTo>
                    <a:pt x="1525" y="145"/>
                  </a:lnTo>
                  <a:lnTo>
                    <a:pt x="1565" y="172"/>
                  </a:lnTo>
                  <a:lnTo>
                    <a:pt x="1604" y="200"/>
                  </a:lnTo>
                  <a:lnTo>
                    <a:pt x="1643" y="229"/>
                  </a:lnTo>
                  <a:lnTo>
                    <a:pt x="1680" y="261"/>
                  </a:lnTo>
                  <a:lnTo>
                    <a:pt x="1714" y="293"/>
                  </a:lnTo>
                  <a:lnTo>
                    <a:pt x="1748" y="328"/>
                  </a:lnTo>
                  <a:lnTo>
                    <a:pt x="1779" y="365"/>
                  </a:lnTo>
                  <a:lnTo>
                    <a:pt x="1809" y="404"/>
                  </a:lnTo>
                  <a:lnTo>
                    <a:pt x="1837" y="443"/>
                  </a:lnTo>
                  <a:lnTo>
                    <a:pt x="1862" y="483"/>
                  </a:lnTo>
                  <a:lnTo>
                    <a:pt x="1888" y="525"/>
                  </a:lnTo>
                  <a:lnTo>
                    <a:pt x="1910" y="569"/>
                  </a:lnTo>
                  <a:lnTo>
                    <a:pt x="1929" y="613"/>
                  </a:lnTo>
                  <a:lnTo>
                    <a:pt x="1948" y="659"/>
                  </a:lnTo>
                  <a:lnTo>
                    <a:pt x="1963" y="705"/>
                  </a:lnTo>
                  <a:lnTo>
                    <a:pt x="1977" y="753"/>
                  </a:lnTo>
                  <a:lnTo>
                    <a:pt x="1988" y="802"/>
                  </a:lnTo>
                  <a:lnTo>
                    <a:pt x="1996" y="851"/>
                  </a:lnTo>
                  <a:lnTo>
                    <a:pt x="2003" y="902"/>
                  </a:lnTo>
                  <a:lnTo>
                    <a:pt x="2008" y="953"/>
                  </a:lnTo>
                  <a:lnTo>
                    <a:pt x="2008" y="1004"/>
                  </a:lnTo>
                  <a:lnTo>
                    <a:pt x="2008" y="1004"/>
                  </a:lnTo>
                  <a:close/>
                </a:path>
              </a:pathLst>
            </a:custGeom>
            <a:solidFill>
              <a:srgbClr val="8F72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431474" y="4813782"/>
              <a:ext cx="1682636" cy="1682636"/>
            </a:xfrm>
            <a:custGeom>
              <a:avLst/>
              <a:gdLst>
                <a:gd name="T0" fmla="*/ 1680 w 1681"/>
                <a:gd name="T1" fmla="*/ 883 h 1681"/>
                <a:gd name="T2" fmla="*/ 1665 w 1681"/>
                <a:gd name="T3" fmla="*/ 1009 h 1681"/>
                <a:gd name="T4" fmla="*/ 1630 w 1681"/>
                <a:gd name="T5" fmla="*/ 1129 h 1681"/>
                <a:gd name="T6" fmla="*/ 1579 w 1681"/>
                <a:gd name="T7" fmla="*/ 1241 h 1681"/>
                <a:gd name="T8" fmla="*/ 1514 w 1681"/>
                <a:gd name="T9" fmla="*/ 1343 h 1681"/>
                <a:gd name="T10" fmla="*/ 1436 w 1681"/>
                <a:gd name="T11" fmla="*/ 1435 h 1681"/>
                <a:gd name="T12" fmla="*/ 1343 w 1681"/>
                <a:gd name="T13" fmla="*/ 1513 h 1681"/>
                <a:gd name="T14" fmla="*/ 1242 w 1681"/>
                <a:gd name="T15" fmla="*/ 1579 h 1681"/>
                <a:gd name="T16" fmla="*/ 1130 w 1681"/>
                <a:gd name="T17" fmla="*/ 1629 h 1681"/>
                <a:gd name="T18" fmla="*/ 1010 w 1681"/>
                <a:gd name="T19" fmla="*/ 1664 h 1681"/>
                <a:gd name="T20" fmla="*/ 884 w 1681"/>
                <a:gd name="T21" fmla="*/ 1679 h 1681"/>
                <a:gd name="T22" fmla="*/ 798 w 1681"/>
                <a:gd name="T23" fmla="*/ 1679 h 1681"/>
                <a:gd name="T24" fmla="*/ 672 w 1681"/>
                <a:gd name="T25" fmla="*/ 1664 h 1681"/>
                <a:gd name="T26" fmla="*/ 552 w 1681"/>
                <a:gd name="T27" fmla="*/ 1629 h 1681"/>
                <a:gd name="T28" fmla="*/ 440 w 1681"/>
                <a:gd name="T29" fmla="*/ 1579 h 1681"/>
                <a:gd name="T30" fmla="*/ 338 w 1681"/>
                <a:gd name="T31" fmla="*/ 1513 h 1681"/>
                <a:gd name="T32" fmla="*/ 246 w 1681"/>
                <a:gd name="T33" fmla="*/ 1435 h 1681"/>
                <a:gd name="T34" fmla="*/ 168 w 1681"/>
                <a:gd name="T35" fmla="*/ 1343 h 1681"/>
                <a:gd name="T36" fmla="*/ 102 w 1681"/>
                <a:gd name="T37" fmla="*/ 1241 h 1681"/>
                <a:gd name="T38" fmla="*/ 52 w 1681"/>
                <a:gd name="T39" fmla="*/ 1129 h 1681"/>
                <a:gd name="T40" fmla="*/ 17 w 1681"/>
                <a:gd name="T41" fmla="*/ 1009 h 1681"/>
                <a:gd name="T42" fmla="*/ 2 w 1681"/>
                <a:gd name="T43" fmla="*/ 883 h 1681"/>
                <a:gd name="T44" fmla="*/ 2 w 1681"/>
                <a:gd name="T45" fmla="*/ 797 h 1681"/>
                <a:gd name="T46" fmla="*/ 17 w 1681"/>
                <a:gd name="T47" fmla="*/ 671 h 1681"/>
                <a:gd name="T48" fmla="*/ 52 w 1681"/>
                <a:gd name="T49" fmla="*/ 551 h 1681"/>
                <a:gd name="T50" fmla="*/ 102 w 1681"/>
                <a:gd name="T51" fmla="*/ 439 h 1681"/>
                <a:gd name="T52" fmla="*/ 168 w 1681"/>
                <a:gd name="T53" fmla="*/ 337 h 1681"/>
                <a:gd name="T54" fmla="*/ 246 w 1681"/>
                <a:gd name="T55" fmla="*/ 245 h 1681"/>
                <a:gd name="T56" fmla="*/ 338 w 1681"/>
                <a:gd name="T57" fmla="*/ 167 h 1681"/>
                <a:gd name="T58" fmla="*/ 440 w 1681"/>
                <a:gd name="T59" fmla="*/ 101 h 1681"/>
                <a:gd name="T60" fmla="*/ 552 w 1681"/>
                <a:gd name="T61" fmla="*/ 51 h 1681"/>
                <a:gd name="T62" fmla="*/ 672 w 1681"/>
                <a:gd name="T63" fmla="*/ 16 h 1681"/>
                <a:gd name="T64" fmla="*/ 798 w 1681"/>
                <a:gd name="T65" fmla="*/ 1 h 1681"/>
                <a:gd name="T66" fmla="*/ 884 w 1681"/>
                <a:gd name="T67" fmla="*/ 1 h 1681"/>
                <a:gd name="T68" fmla="*/ 1010 w 1681"/>
                <a:gd name="T69" fmla="*/ 16 h 1681"/>
                <a:gd name="T70" fmla="*/ 1130 w 1681"/>
                <a:gd name="T71" fmla="*/ 51 h 1681"/>
                <a:gd name="T72" fmla="*/ 1242 w 1681"/>
                <a:gd name="T73" fmla="*/ 101 h 1681"/>
                <a:gd name="T74" fmla="*/ 1343 w 1681"/>
                <a:gd name="T75" fmla="*/ 167 h 1681"/>
                <a:gd name="T76" fmla="*/ 1436 w 1681"/>
                <a:gd name="T77" fmla="*/ 245 h 1681"/>
                <a:gd name="T78" fmla="*/ 1514 w 1681"/>
                <a:gd name="T79" fmla="*/ 337 h 1681"/>
                <a:gd name="T80" fmla="*/ 1579 w 1681"/>
                <a:gd name="T81" fmla="*/ 439 h 1681"/>
                <a:gd name="T82" fmla="*/ 1630 w 1681"/>
                <a:gd name="T83" fmla="*/ 551 h 1681"/>
                <a:gd name="T84" fmla="*/ 1665 w 1681"/>
                <a:gd name="T85" fmla="*/ 671 h 1681"/>
                <a:gd name="T86" fmla="*/ 1680 w 1681"/>
                <a:gd name="T87" fmla="*/ 797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1" h="1681">
                  <a:moveTo>
                    <a:pt x="1681" y="840"/>
                  </a:moveTo>
                  <a:lnTo>
                    <a:pt x="1681" y="840"/>
                  </a:lnTo>
                  <a:lnTo>
                    <a:pt x="1680" y="883"/>
                  </a:lnTo>
                  <a:lnTo>
                    <a:pt x="1677" y="927"/>
                  </a:lnTo>
                  <a:lnTo>
                    <a:pt x="1672" y="969"/>
                  </a:lnTo>
                  <a:lnTo>
                    <a:pt x="1665" y="1009"/>
                  </a:lnTo>
                  <a:lnTo>
                    <a:pt x="1655" y="1050"/>
                  </a:lnTo>
                  <a:lnTo>
                    <a:pt x="1644" y="1090"/>
                  </a:lnTo>
                  <a:lnTo>
                    <a:pt x="1630" y="1129"/>
                  </a:lnTo>
                  <a:lnTo>
                    <a:pt x="1616" y="1167"/>
                  </a:lnTo>
                  <a:lnTo>
                    <a:pt x="1599" y="1205"/>
                  </a:lnTo>
                  <a:lnTo>
                    <a:pt x="1579" y="1241"/>
                  </a:lnTo>
                  <a:lnTo>
                    <a:pt x="1560" y="1276"/>
                  </a:lnTo>
                  <a:lnTo>
                    <a:pt x="1538" y="1311"/>
                  </a:lnTo>
                  <a:lnTo>
                    <a:pt x="1514" y="1343"/>
                  </a:lnTo>
                  <a:lnTo>
                    <a:pt x="1490" y="1375"/>
                  </a:lnTo>
                  <a:lnTo>
                    <a:pt x="1464" y="1406"/>
                  </a:lnTo>
                  <a:lnTo>
                    <a:pt x="1436" y="1435"/>
                  </a:lnTo>
                  <a:lnTo>
                    <a:pt x="1406" y="1463"/>
                  </a:lnTo>
                  <a:lnTo>
                    <a:pt x="1376" y="1490"/>
                  </a:lnTo>
                  <a:lnTo>
                    <a:pt x="1343" y="1513"/>
                  </a:lnTo>
                  <a:lnTo>
                    <a:pt x="1311" y="1537"/>
                  </a:lnTo>
                  <a:lnTo>
                    <a:pt x="1276" y="1559"/>
                  </a:lnTo>
                  <a:lnTo>
                    <a:pt x="1242" y="1579"/>
                  </a:lnTo>
                  <a:lnTo>
                    <a:pt x="1205" y="1598"/>
                  </a:lnTo>
                  <a:lnTo>
                    <a:pt x="1168" y="1615"/>
                  </a:lnTo>
                  <a:lnTo>
                    <a:pt x="1130" y="1629"/>
                  </a:lnTo>
                  <a:lnTo>
                    <a:pt x="1091" y="1643"/>
                  </a:lnTo>
                  <a:lnTo>
                    <a:pt x="1050" y="1654"/>
                  </a:lnTo>
                  <a:lnTo>
                    <a:pt x="1010" y="1664"/>
                  </a:lnTo>
                  <a:lnTo>
                    <a:pt x="969" y="1671"/>
                  </a:lnTo>
                  <a:lnTo>
                    <a:pt x="927" y="1677"/>
                  </a:lnTo>
                  <a:lnTo>
                    <a:pt x="884" y="1679"/>
                  </a:lnTo>
                  <a:lnTo>
                    <a:pt x="841" y="1681"/>
                  </a:lnTo>
                  <a:lnTo>
                    <a:pt x="841" y="1681"/>
                  </a:lnTo>
                  <a:lnTo>
                    <a:pt x="798" y="1679"/>
                  </a:lnTo>
                  <a:lnTo>
                    <a:pt x="756" y="1677"/>
                  </a:lnTo>
                  <a:lnTo>
                    <a:pt x="712" y="1671"/>
                  </a:lnTo>
                  <a:lnTo>
                    <a:pt x="672" y="1664"/>
                  </a:lnTo>
                  <a:lnTo>
                    <a:pt x="631" y="1654"/>
                  </a:lnTo>
                  <a:lnTo>
                    <a:pt x="591" y="1643"/>
                  </a:lnTo>
                  <a:lnTo>
                    <a:pt x="552" y="1629"/>
                  </a:lnTo>
                  <a:lnTo>
                    <a:pt x="514" y="1615"/>
                  </a:lnTo>
                  <a:lnTo>
                    <a:pt x="477" y="1598"/>
                  </a:lnTo>
                  <a:lnTo>
                    <a:pt x="440" y="1579"/>
                  </a:lnTo>
                  <a:lnTo>
                    <a:pt x="405" y="1559"/>
                  </a:lnTo>
                  <a:lnTo>
                    <a:pt x="370" y="1537"/>
                  </a:lnTo>
                  <a:lnTo>
                    <a:pt x="338" y="1513"/>
                  </a:lnTo>
                  <a:lnTo>
                    <a:pt x="306" y="1490"/>
                  </a:lnTo>
                  <a:lnTo>
                    <a:pt x="275" y="1463"/>
                  </a:lnTo>
                  <a:lnTo>
                    <a:pt x="246" y="1435"/>
                  </a:lnTo>
                  <a:lnTo>
                    <a:pt x="218" y="1406"/>
                  </a:lnTo>
                  <a:lnTo>
                    <a:pt x="193" y="1375"/>
                  </a:lnTo>
                  <a:lnTo>
                    <a:pt x="168" y="1343"/>
                  </a:lnTo>
                  <a:lnTo>
                    <a:pt x="144" y="1311"/>
                  </a:lnTo>
                  <a:lnTo>
                    <a:pt x="122" y="1276"/>
                  </a:lnTo>
                  <a:lnTo>
                    <a:pt x="102" y="1241"/>
                  </a:lnTo>
                  <a:lnTo>
                    <a:pt x="83" y="1205"/>
                  </a:lnTo>
                  <a:lnTo>
                    <a:pt x="66" y="1167"/>
                  </a:lnTo>
                  <a:lnTo>
                    <a:pt x="52" y="1129"/>
                  </a:lnTo>
                  <a:lnTo>
                    <a:pt x="38" y="1090"/>
                  </a:lnTo>
                  <a:lnTo>
                    <a:pt x="27" y="1050"/>
                  </a:lnTo>
                  <a:lnTo>
                    <a:pt x="17" y="1009"/>
                  </a:lnTo>
                  <a:lnTo>
                    <a:pt x="10" y="969"/>
                  </a:lnTo>
                  <a:lnTo>
                    <a:pt x="5" y="927"/>
                  </a:lnTo>
                  <a:lnTo>
                    <a:pt x="2" y="883"/>
                  </a:lnTo>
                  <a:lnTo>
                    <a:pt x="0" y="840"/>
                  </a:lnTo>
                  <a:lnTo>
                    <a:pt x="0" y="840"/>
                  </a:lnTo>
                  <a:lnTo>
                    <a:pt x="2" y="797"/>
                  </a:lnTo>
                  <a:lnTo>
                    <a:pt x="5" y="755"/>
                  </a:lnTo>
                  <a:lnTo>
                    <a:pt x="10" y="712"/>
                  </a:lnTo>
                  <a:lnTo>
                    <a:pt x="17" y="671"/>
                  </a:lnTo>
                  <a:lnTo>
                    <a:pt x="27" y="631"/>
                  </a:lnTo>
                  <a:lnTo>
                    <a:pt x="38" y="590"/>
                  </a:lnTo>
                  <a:lnTo>
                    <a:pt x="52" y="551"/>
                  </a:lnTo>
                  <a:lnTo>
                    <a:pt x="66" y="513"/>
                  </a:lnTo>
                  <a:lnTo>
                    <a:pt x="83" y="476"/>
                  </a:lnTo>
                  <a:lnTo>
                    <a:pt x="102" y="439"/>
                  </a:lnTo>
                  <a:lnTo>
                    <a:pt x="122" y="405"/>
                  </a:lnTo>
                  <a:lnTo>
                    <a:pt x="144" y="371"/>
                  </a:lnTo>
                  <a:lnTo>
                    <a:pt x="168" y="337"/>
                  </a:lnTo>
                  <a:lnTo>
                    <a:pt x="193" y="305"/>
                  </a:lnTo>
                  <a:lnTo>
                    <a:pt x="218" y="275"/>
                  </a:lnTo>
                  <a:lnTo>
                    <a:pt x="246" y="245"/>
                  </a:lnTo>
                  <a:lnTo>
                    <a:pt x="275" y="217"/>
                  </a:lnTo>
                  <a:lnTo>
                    <a:pt x="306" y="192"/>
                  </a:lnTo>
                  <a:lnTo>
                    <a:pt x="338" y="167"/>
                  </a:lnTo>
                  <a:lnTo>
                    <a:pt x="370" y="143"/>
                  </a:lnTo>
                  <a:lnTo>
                    <a:pt x="405" y="121"/>
                  </a:lnTo>
                  <a:lnTo>
                    <a:pt x="440" y="101"/>
                  </a:lnTo>
                  <a:lnTo>
                    <a:pt x="477" y="82"/>
                  </a:lnTo>
                  <a:lnTo>
                    <a:pt x="514" y="65"/>
                  </a:lnTo>
                  <a:lnTo>
                    <a:pt x="552" y="51"/>
                  </a:lnTo>
                  <a:lnTo>
                    <a:pt x="591" y="37"/>
                  </a:lnTo>
                  <a:lnTo>
                    <a:pt x="631" y="26"/>
                  </a:lnTo>
                  <a:lnTo>
                    <a:pt x="672" y="16"/>
                  </a:lnTo>
                  <a:lnTo>
                    <a:pt x="712" y="9"/>
                  </a:lnTo>
                  <a:lnTo>
                    <a:pt x="756" y="4"/>
                  </a:lnTo>
                  <a:lnTo>
                    <a:pt x="798" y="1"/>
                  </a:lnTo>
                  <a:lnTo>
                    <a:pt x="841" y="0"/>
                  </a:lnTo>
                  <a:lnTo>
                    <a:pt x="841" y="0"/>
                  </a:lnTo>
                  <a:lnTo>
                    <a:pt x="884" y="1"/>
                  </a:lnTo>
                  <a:lnTo>
                    <a:pt x="927" y="4"/>
                  </a:lnTo>
                  <a:lnTo>
                    <a:pt x="969" y="9"/>
                  </a:lnTo>
                  <a:lnTo>
                    <a:pt x="1010" y="16"/>
                  </a:lnTo>
                  <a:lnTo>
                    <a:pt x="1050" y="26"/>
                  </a:lnTo>
                  <a:lnTo>
                    <a:pt x="1091" y="37"/>
                  </a:lnTo>
                  <a:lnTo>
                    <a:pt x="1130" y="51"/>
                  </a:lnTo>
                  <a:lnTo>
                    <a:pt x="1168" y="65"/>
                  </a:lnTo>
                  <a:lnTo>
                    <a:pt x="1205" y="82"/>
                  </a:lnTo>
                  <a:lnTo>
                    <a:pt x="1242" y="101"/>
                  </a:lnTo>
                  <a:lnTo>
                    <a:pt x="1276" y="121"/>
                  </a:lnTo>
                  <a:lnTo>
                    <a:pt x="1311" y="143"/>
                  </a:lnTo>
                  <a:lnTo>
                    <a:pt x="1343" y="167"/>
                  </a:lnTo>
                  <a:lnTo>
                    <a:pt x="1376" y="192"/>
                  </a:lnTo>
                  <a:lnTo>
                    <a:pt x="1406" y="217"/>
                  </a:lnTo>
                  <a:lnTo>
                    <a:pt x="1436" y="245"/>
                  </a:lnTo>
                  <a:lnTo>
                    <a:pt x="1464" y="275"/>
                  </a:lnTo>
                  <a:lnTo>
                    <a:pt x="1490" y="305"/>
                  </a:lnTo>
                  <a:lnTo>
                    <a:pt x="1514" y="337"/>
                  </a:lnTo>
                  <a:lnTo>
                    <a:pt x="1538" y="371"/>
                  </a:lnTo>
                  <a:lnTo>
                    <a:pt x="1560" y="405"/>
                  </a:lnTo>
                  <a:lnTo>
                    <a:pt x="1579" y="439"/>
                  </a:lnTo>
                  <a:lnTo>
                    <a:pt x="1599" y="476"/>
                  </a:lnTo>
                  <a:lnTo>
                    <a:pt x="1616" y="513"/>
                  </a:lnTo>
                  <a:lnTo>
                    <a:pt x="1630" y="551"/>
                  </a:lnTo>
                  <a:lnTo>
                    <a:pt x="1644" y="590"/>
                  </a:lnTo>
                  <a:lnTo>
                    <a:pt x="1655" y="631"/>
                  </a:lnTo>
                  <a:lnTo>
                    <a:pt x="1665" y="671"/>
                  </a:lnTo>
                  <a:lnTo>
                    <a:pt x="1672" y="712"/>
                  </a:lnTo>
                  <a:lnTo>
                    <a:pt x="1677" y="755"/>
                  </a:lnTo>
                  <a:lnTo>
                    <a:pt x="1680" y="797"/>
                  </a:lnTo>
                  <a:lnTo>
                    <a:pt x="1681" y="840"/>
                  </a:lnTo>
                  <a:lnTo>
                    <a:pt x="1681" y="840"/>
                  </a:lnTo>
                  <a:close/>
                </a:path>
              </a:pathLst>
            </a:custGeom>
            <a:solidFill>
              <a:srgbClr val="F8F4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635794" y="5018102"/>
              <a:ext cx="1273996" cy="1273996"/>
            </a:xfrm>
            <a:custGeom>
              <a:avLst/>
              <a:gdLst>
                <a:gd name="T0" fmla="*/ 1270 w 1270"/>
                <a:gd name="T1" fmla="*/ 667 h 1271"/>
                <a:gd name="T2" fmla="*/ 1258 w 1270"/>
                <a:gd name="T3" fmla="*/ 764 h 1271"/>
                <a:gd name="T4" fmla="*/ 1232 w 1270"/>
                <a:gd name="T5" fmla="*/ 854 h 1271"/>
                <a:gd name="T6" fmla="*/ 1193 w 1270"/>
                <a:gd name="T7" fmla="*/ 938 h 1271"/>
                <a:gd name="T8" fmla="*/ 1144 w 1270"/>
                <a:gd name="T9" fmla="*/ 1015 h 1271"/>
                <a:gd name="T10" fmla="*/ 1084 w 1270"/>
                <a:gd name="T11" fmla="*/ 1085 h 1271"/>
                <a:gd name="T12" fmla="*/ 1015 w 1270"/>
                <a:gd name="T13" fmla="*/ 1145 h 1271"/>
                <a:gd name="T14" fmla="*/ 938 w 1270"/>
                <a:gd name="T15" fmla="*/ 1194 h 1271"/>
                <a:gd name="T16" fmla="*/ 854 w 1270"/>
                <a:gd name="T17" fmla="*/ 1233 h 1271"/>
                <a:gd name="T18" fmla="*/ 763 w 1270"/>
                <a:gd name="T19" fmla="*/ 1258 h 1271"/>
                <a:gd name="T20" fmla="*/ 667 w 1270"/>
                <a:gd name="T21" fmla="*/ 1271 h 1271"/>
                <a:gd name="T22" fmla="*/ 603 w 1270"/>
                <a:gd name="T23" fmla="*/ 1271 h 1271"/>
                <a:gd name="T24" fmla="*/ 506 w 1270"/>
                <a:gd name="T25" fmla="*/ 1258 h 1271"/>
                <a:gd name="T26" fmla="*/ 417 w 1270"/>
                <a:gd name="T27" fmla="*/ 1233 h 1271"/>
                <a:gd name="T28" fmla="*/ 332 w 1270"/>
                <a:gd name="T29" fmla="*/ 1194 h 1271"/>
                <a:gd name="T30" fmla="*/ 255 w 1270"/>
                <a:gd name="T31" fmla="*/ 1145 h 1271"/>
                <a:gd name="T32" fmla="*/ 185 w 1270"/>
                <a:gd name="T33" fmla="*/ 1085 h 1271"/>
                <a:gd name="T34" fmla="*/ 125 w 1270"/>
                <a:gd name="T35" fmla="*/ 1015 h 1271"/>
                <a:gd name="T36" fmla="*/ 76 w 1270"/>
                <a:gd name="T37" fmla="*/ 938 h 1271"/>
                <a:gd name="T38" fmla="*/ 39 w 1270"/>
                <a:gd name="T39" fmla="*/ 854 h 1271"/>
                <a:gd name="T40" fmla="*/ 12 w 1270"/>
                <a:gd name="T41" fmla="*/ 764 h 1271"/>
                <a:gd name="T42" fmla="*/ 1 w 1270"/>
                <a:gd name="T43" fmla="*/ 667 h 1271"/>
                <a:gd name="T44" fmla="*/ 1 w 1270"/>
                <a:gd name="T45" fmla="*/ 603 h 1271"/>
                <a:gd name="T46" fmla="*/ 12 w 1270"/>
                <a:gd name="T47" fmla="*/ 507 h 1271"/>
                <a:gd name="T48" fmla="*/ 39 w 1270"/>
                <a:gd name="T49" fmla="*/ 417 h 1271"/>
                <a:gd name="T50" fmla="*/ 76 w 1270"/>
                <a:gd name="T51" fmla="*/ 332 h 1271"/>
                <a:gd name="T52" fmla="*/ 125 w 1270"/>
                <a:gd name="T53" fmla="*/ 255 h 1271"/>
                <a:gd name="T54" fmla="*/ 185 w 1270"/>
                <a:gd name="T55" fmla="*/ 186 h 1271"/>
                <a:gd name="T56" fmla="*/ 255 w 1270"/>
                <a:gd name="T57" fmla="*/ 125 h 1271"/>
                <a:gd name="T58" fmla="*/ 332 w 1270"/>
                <a:gd name="T59" fmla="*/ 77 h 1271"/>
                <a:gd name="T60" fmla="*/ 417 w 1270"/>
                <a:gd name="T61" fmla="*/ 39 h 1271"/>
                <a:gd name="T62" fmla="*/ 506 w 1270"/>
                <a:gd name="T63" fmla="*/ 12 h 1271"/>
                <a:gd name="T64" fmla="*/ 603 w 1270"/>
                <a:gd name="T65" fmla="*/ 1 h 1271"/>
                <a:gd name="T66" fmla="*/ 667 w 1270"/>
                <a:gd name="T67" fmla="*/ 1 h 1271"/>
                <a:gd name="T68" fmla="*/ 763 w 1270"/>
                <a:gd name="T69" fmla="*/ 12 h 1271"/>
                <a:gd name="T70" fmla="*/ 854 w 1270"/>
                <a:gd name="T71" fmla="*/ 39 h 1271"/>
                <a:gd name="T72" fmla="*/ 938 w 1270"/>
                <a:gd name="T73" fmla="*/ 77 h 1271"/>
                <a:gd name="T74" fmla="*/ 1015 w 1270"/>
                <a:gd name="T75" fmla="*/ 125 h 1271"/>
                <a:gd name="T76" fmla="*/ 1084 w 1270"/>
                <a:gd name="T77" fmla="*/ 186 h 1271"/>
                <a:gd name="T78" fmla="*/ 1144 w 1270"/>
                <a:gd name="T79" fmla="*/ 255 h 1271"/>
                <a:gd name="T80" fmla="*/ 1193 w 1270"/>
                <a:gd name="T81" fmla="*/ 332 h 1271"/>
                <a:gd name="T82" fmla="*/ 1232 w 1270"/>
                <a:gd name="T83" fmla="*/ 417 h 1271"/>
                <a:gd name="T84" fmla="*/ 1258 w 1270"/>
                <a:gd name="T85" fmla="*/ 507 h 1271"/>
                <a:gd name="T86" fmla="*/ 1270 w 1270"/>
                <a:gd name="T87" fmla="*/ 603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70" h="1271">
                  <a:moveTo>
                    <a:pt x="1270" y="635"/>
                  </a:moveTo>
                  <a:lnTo>
                    <a:pt x="1270" y="635"/>
                  </a:lnTo>
                  <a:lnTo>
                    <a:pt x="1270" y="667"/>
                  </a:lnTo>
                  <a:lnTo>
                    <a:pt x="1267" y="701"/>
                  </a:lnTo>
                  <a:lnTo>
                    <a:pt x="1263" y="732"/>
                  </a:lnTo>
                  <a:lnTo>
                    <a:pt x="1258" y="764"/>
                  </a:lnTo>
                  <a:lnTo>
                    <a:pt x="1251" y="794"/>
                  </a:lnTo>
                  <a:lnTo>
                    <a:pt x="1242" y="824"/>
                  </a:lnTo>
                  <a:lnTo>
                    <a:pt x="1232" y="854"/>
                  </a:lnTo>
                  <a:lnTo>
                    <a:pt x="1220" y="882"/>
                  </a:lnTo>
                  <a:lnTo>
                    <a:pt x="1207" y="910"/>
                  </a:lnTo>
                  <a:lnTo>
                    <a:pt x="1193" y="938"/>
                  </a:lnTo>
                  <a:lnTo>
                    <a:pt x="1178" y="965"/>
                  </a:lnTo>
                  <a:lnTo>
                    <a:pt x="1161" y="991"/>
                  </a:lnTo>
                  <a:lnTo>
                    <a:pt x="1144" y="1015"/>
                  </a:lnTo>
                  <a:lnTo>
                    <a:pt x="1125" y="1040"/>
                  </a:lnTo>
                  <a:lnTo>
                    <a:pt x="1105" y="1063"/>
                  </a:lnTo>
                  <a:lnTo>
                    <a:pt x="1084" y="1085"/>
                  </a:lnTo>
                  <a:lnTo>
                    <a:pt x="1062" y="1106"/>
                  </a:lnTo>
                  <a:lnTo>
                    <a:pt x="1040" y="1125"/>
                  </a:lnTo>
                  <a:lnTo>
                    <a:pt x="1015" y="1145"/>
                  </a:lnTo>
                  <a:lnTo>
                    <a:pt x="991" y="1162"/>
                  </a:lnTo>
                  <a:lnTo>
                    <a:pt x="964" y="1178"/>
                  </a:lnTo>
                  <a:lnTo>
                    <a:pt x="938" y="1194"/>
                  </a:lnTo>
                  <a:lnTo>
                    <a:pt x="910" y="1208"/>
                  </a:lnTo>
                  <a:lnTo>
                    <a:pt x="882" y="1220"/>
                  </a:lnTo>
                  <a:lnTo>
                    <a:pt x="854" y="1233"/>
                  </a:lnTo>
                  <a:lnTo>
                    <a:pt x="823" y="1243"/>
                  </a:lnTo>
                  <a:lnTo>
                    <a:pt x="794" y="1251"/>
                  </a:lnTo>
                  <a:lnTo>
                    <a:pt x="763" y="1258"/>
                  </a:lnTo>
                  <a:lnTo>
                    <a:pt x="731" y="1264"/>
                  </a:lnTo>
                  <a:lnTo>
                    <a:pt x="700" y="1268"/>
                  </a:lnTo>
                  <a:lnTo>
                    <a:pt x="667" y="1271"/>
                  </a:lnTo>
                  <a:lnTo>
                    <a:pt x="635" y="1271"/>
                  </a:lnTo>
                  <a:lnTo>
                    <a:pt x="635" y="1271"/>
                  </a:lnTo>
                  <a:lnTo>
                    <a:pt x="603" y="1271"/>
                  </a:lnTo>
                  <a:lnTo>
                    <a:pt x="571" y="1268"/>
                  </a:lnTo>
                  <a:lnTo>
                    <a:pt x="539" y="1264"/>
                  </a:lnTo>
                  <a:lnTo>
                    <a:pt x="506" y="1258"/>
                  </a:lnTo>
                  <a:lnTo>
                    <a:pt x="476" y="1251"/>
                  </a:lnTo>
                  <a:lnTo>
                    <a:pt x="446" y="1243"/>
                  </a:lnTo>
                  <a:lnTo>
                    <a:pt x="417" y="1233"/>
                  </a:lnTo>
                  <a:lnTo>
                    <a:pt x="388" y="1220"/>
                  </a:lnTo>
                  <a:lnTo>
                    <a:pt x="360" y="1208"/>
                  </a:lnTo>
                  <a:lnTo>
                    <a:pt x="332" y="1194"/>
                  </a:lnTo>
                  <a:lnTo>
                    <a:pt x="305" y="1178"/>
                  </a:lnTo>
                  <a:lnTo>
                    <a:pt x="280" y="1162"/>
                  </a:lnTo>
                  <a:lnTo>
                    <a:pt x="255" y="1145"/>
                  </a:lnTo>
                  <a:lnTo>
                    <a:pt x="231" y="1125"/>
                  </a:lnTo>
                  <a:lnTo>
                    <a:pt x="208" y="1106"/>
                  </a:lnTo>
                  <a:lnTo>
                    <a:pt x="185" y="1085"/>
                  </a:lnTo>
                  <a:lnTo>
                    <a:pt x="164" y="1063"/>
                  </a:lnTo>
                  <a:lnTo>
                    <a:pt x="145" y="1040"/>
                  </a:lnTo>
                  <a:lnTo>
                    <a:pt x="125" y="1015"/>
                  </a:lnTo>
                  <a:lnTo>
                    <a:pt x="109" y="991"/>
                  </a:lnTo>
                  <a:lnTo>
                    <a:pt x="92" y="965"/>
                  </a:lnTo>
                  <a:lnTo>
                    <a:pt x="76" y="938"/>
                  </a:lnTo>
                  <a:lnTo>
                    <a:pt x="62" y="910"/>
                  </a:lnTo>
                  <a:lnTo>
                    <a:pt x="50" y="882"/>
                  </a:lnTo>
                  <a:lnTo>
                    <a:pt x="39" y="854"/>
                  </a:lnTo>
                  <a:lnTo>
                    <a:pt x="28" y="824"/>
                  </a:lnTo>
                  <a:lnTo>
                    <a:pt x="19" y="794"/>
                  </a:lnTo>
                  <a:lnTo>
                    <a:pt x="12" y="764"/>
                  </a:lnTo>
                  <a:lnTo>
                    <a:pt x="7" y="732"/>
                  </a:lnTo>
                  <a:lnTo>
                    <a:pt x="2" y="701"/>
                  </a:lnTo>
                  <a:lnTo>
                    <a:pt x="1" y="667"/>
                  </a:lnTo>
                  <a:lnTo>
                    <a:pt x="0" y="635"/>
                  </a:lnTo>
                  <a:lnTo>
                    <a:pt x="0" y="635"/>
                  </a:lnTo>
                  <a:lnTo>
                    <a:pt x="1" y="603"/>
                  </a:lnTo>
                  <a:lnTo>
                    <a:pt x="2" y="571"/>
                  </a:lnTo>
                  <a:lnTo>
                    <a:pt x="7" y="539"/>
                  </a:lnTo>
                  <a:lnTo>
                    <a:pt x="12" y="507"/>
                  </a:lnTo>
                  <a:lnTo>
                    <a:pt x="19" y="476"/>
                  </a:lnTo>
                  <a:lnTo>
                    <a:pt x="28" y="447"/>
                  </a:lnTo>
                  <a:lnTo>
                    <a:pt x="39" y="417"/>
                  </a:lnTo>
                  <a:lnTo>
                    <a:pt x="50" y="388"/>
                  </a:lnTo>
                  <a:lnTo>
                    <a:pt x="62" y="360"/>
                  </a:lnTo>
                  <a:lnTo>
                    <a:pt x="76" y="332"/>
                  </a:lnTo>
                  <a:lnTo>
                    <a:pt x="92" y="306"/>
                  </a:lnTo>
                  <a:lnTo>
                    <a:pt x="109" y="280"/>
                  </a:lnTo>
                  <a:lnTo>
                    <a:pt x="125" y="255"/>
                  </a:lnTo>
                  <a:lnTo>
                    <a:pt x="145" y="232"/>
                  </a:lnTo>
                  <a:lnTo>
                    <a:pt x="164" y="208"/>
                  </a:lnTo>
                  <a:lnTo>
                    <a:pt x="185" y="186"/>
                  </a:lnTo>
                  <a:lnTo>
                    <a:pt x="208" y="165"/>
                  </a:lnTo>
                  <a:lnTo>
                    <a:pt x="231" y="145"/>
                  </a:lnTo>
                  <a:lnTo>
                    <a:pt x="255" y="125"/>
                  </a:lnTo>
                  <a:lnTo>
                    <a:pt x="280" y="109"/>
                  </a:lnTo>
                  <a:lnTo>
                    <a:pt x="305" y="92"/>
                  </a:lnTo>
                  <a:lnTo>
                    <a:pt x="332" y="77"/>
                  </a:lnTo>
                  <a:lnTo>
                    <a:pt x="360" y="63"/>
                  </a:lnTo>
                  <a:lnTo>
                    <a:pt x="388" y="50"/>
                  </a:lnTo>
                  <a:lnTo>
                    <a:pt x="417" y="39"/>
                  </a:lnTo>
                  <a:lnTo>
                    <a:pt x="446" y="28"/>
                  </a:lnTo>
                  <a:lnTo>
                    <a:pt x="476" y="19"/>
                  </a:lnTo>
                  <a:lnTo>
                    <a:pt x="506" y="12"/>
                  </a:lnTo>
                  <a:lnTo>
                    <a:pt x="539" y="7"/>
                  </a:lnTo>
                  <a:lnTo>
                    <a:pt x="571" y="3"/>
                  </a:lnTo>
                  <a:lnTo>
                    <a:pt x="603" y="1"/>
                  </a:lnTo>
                  <a:lnTo>
                    <a:pt x="635" y="0"/>
                  </a:lnTo>
                  <a:lnTo>
                    <a:pt x="635" y="0"/>
                  </a:lnTo>
                  <a:lnTo>
                    <a:pt x="667" y="1"/>
                  </a:lnTo>
                  <a:lnTo>
                    <a:pt x="700" y="3"/>
                  </a:lnTo>
                  <a:lnTo>
                    <a:pt x="731" y="7"/>
                  </a:lnTo>
                  <a:lnTo>
                    <a:pt x="763" y="12"/>
                  </a:lnTo>
                  <a:lnTo>
                    <a:pt x="794" y="19"/>
                  </a:lnTo>
                  <a:lnTo>
                    <a:pt x="823" y="28"/>
                  </a:lnTo>
                  <a:lnTo>
                    <a:pt x="854" y="39"/>
                  </a:lnTo>
                  <a:lnTo>
                    <a:pt x="882" y="50"/>
                  </a:lnTo>
                  <a:lnTo>
                    <a:pt x="910" y="63"/>
                  </a:lnTo>
                  <a:lnTo>
                    <a:pt x="938" y="77"/>
                  </a:lnTo>
                  <a:lnTo>
                    <a:pt x="964" y="92"/>
                  </a:lnTo>
                  <a:lnTo>
                    <a:pt x="991" y="109"/>
                  </a:lnTo>
                  <a:lnTo>
                    <a:pt x="1015" y="125"/>
                  </a:lnTo>
                  <a:lnTo>
                    <a:pt x="1040" y="145"/>
                  </a:lnTo>
                  <a:lnTo>
                    <a:pt x="1062" y="165"/>
                  </a:lnTo>
                  <a:lnTo>
                    <a:pt x="1084" y="186"/>
                  </a:lnTo>
                  <a:lnTo>
                    <a:pt x="1105" y="208"/>
                  </a:lnTo>
                  <a:lnTo>
                    <a:pt x="1125" y="232"/>
                  </a:lnTo>
                  <a:lnTo>
                    <a:pt x="1144" y="255"/>
                  </a:lnTo>
                  <a:lnTo>
                    <a:pt x="1161" y="280"/>
                  </a:lnTo>
                  <a:lnTo>
                    <a:pt x="1178" y="306"/>
                  </a:lnTo>
                  <a:lnTo>
                    <a:pt x="1193" y="332"/>
                  </a:lnTo>
                  <a:lnTo>
                    <a:pt x="1207" y="360"/>
                  </a:lnTo>
                  <a:lnTo>
                    <a:pt x="1220" y="388"/>
                  </a:lnTo>
                  <a:lnTo>
                    <a:pt x="1232" y="417"/>
                  </a:lnTo>
                  <a:lnTo>
                    <a:pt x="1242" y="447"/>
                  </a:lnTo>
                  <a:lnTo>
                    <a:pt x="1251" y="476"/>
                  </a:lnTo>
                  <a:lnTo>
                    <a:pt x="1258" y="507"/>
                  </a:lnTo>
                  <a:lnTo>
                    <a:pt x="1263" y="539"/>
                  </a:lnTo>
                  <a:lnTo>
                    <a:pt x="1267" y="571"/>
                  </a:lnTo>
                  <a:lnTo>
                    <a:pt x="1270" y="603"/>
                  </a:lnTo>
                  <a:lnTo>
                    <a:pt x="1270" y="635"/>
                  </a:lnTo>
                  <a:lnTo>
                    <a:pt x="1270" y="635"/>
                  </a:lnTo>
                  <a:close/>
                </a:path>
              </a:pathLst>
            </a:custGeom>
            <a:solidFill>
              <a:srgbClr val="6750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842117" y="5224425"/>
              <a:ext cx="861350" cy="861350"/>
            </a:xfrm>
            <a:custGeom>
              <a:avLst/>
              <a:gdLst>
                <a:gd name="T0" fmla="*/ 860 w 860"/>
                <a:gd name="T1" fmla="*/ 453 h 860"/>
                <a:gd name="T2" fmla="*/ 851 w 860"/>
                <a:gd name="T3" fmla="*/ 517 h 860"/>
                <a:gd name="T4" fmla="*/ 835 w 860"/>
                <a:gd name="T5" fmla="*/ 578 h 860"/>
                <a:gd name="T6" fmla="*/ 808 w 860"/>
                <a:gd name="T7" fmla="*/ 635 h 860"/>
                <a:gd name="T8" fmla="*/ 775 w 860"/>
                <a:gd name="T9" fmla="*/ 689 h 860"/>
                <a:gd name="T10" fmla="*/ 734 w 860"/>
                <a:gd name="T11" fmla="*/ 735 h 860"/>
                <a:gd name="T12" fmla="*/ 688 w 860"/>
                <a:gd name="T13" fmla="*/ 775 h 860"/>
                <a:gd name="T14" fmla="*/ 635 w 860"/>
                <a:gd name="T15" fmla="*/ 809 h 860"/>
                <a:gd name="T16" fmla="*/ 578 w 860"/>
                <a:gd name="T17" fmla="*/ 835 h 860"/>
                <a:gd name="T18" fmla="*/ 516 w 860"/>
                <a:gd name="T19" fmla="*/ 852 h 860"/>
                <a:gd name="T20" fmla="*/ 452 w 860"/>
                <a:gd name="T21" fmla="*/ 860 h 860"/>
                <a:gd name="T22" fmla="*/ 408 w 860"/>
                <a:gd name="T23" fmla="*/ 860 h 860"/>
                <a:gd name="T24" fmla="*/ 343 w 860"/>
                <a:gd name="T25" fmla="*/ 852 h 860"/>
                <a:gd name="T26" fmla="*/ 282 w 860"/>
                <a:gd name="T27" fmla="*/ 835 h 860"/>
                <a:gd name="T28" fmla="*/ 225 w 860"/>
                <a:gd name="T29" fmla="*/ 809 h 860"/>
                <a:gd name="T30" fmla="*/ 173 w 860"/>
                <a:gd name="T31" fmla="*/ 775 h 860"/>
                <a:gd name="T32" fmla="*/ 126 w 860"/>
                <a:gd name="T33" fmla="*/ 735 h 860"/>
                <a:gd name="T34" fmla="*/ 85 w 860"/>
                <a:gd name="T35" fmla="*/ 689 h 860"/>
                <a:gd name="T36" fmla="*/ 52 w 860"/>
                <a:gd name="T37" fmla="*/ 635 h 860"/>
                <a:gd name="T38" fmla="*/ 25 w 860"/>
                <a:gd name="T39" fmla="*/ 578 h 860"/>
                <a:gd name="T40" fmla="*/ 8 w 860"/>
                <a:gd name="T41" fmla="*/ 517 h 860"/>
                <a:gd name="T42" fmla="*/ 0 w 860"/>
                <a:gd name="T43" fmla="*/ 453 h 860"/>
                <a:gd name="T44" fmla="*/ 0 w 860"/>
                <a:gd name="T45" fmla="*/ 408 h 860"/>
                <a:gd name="T46" fmla="*/ 8 w 860"/>
                <a:gd name="T47" fmla="*/ 344 h 860"/>
                <a:gd name="T48" fmla="*/ 25 w 860"/>
                <a:gd name="T49" fmla="*/ 282 h 860"/>
                <a:gd name="T50" fmla="*/ 52 w 860"/>
                <a:gd name="T51" fmla="*/ 225 h 860"/>
                <a:gd name="T52" fmla="*/ 85 w 860"/>
                <a:gd name="T53" fmla="*/ 173 h 860"/>
                <a:gd name="T54" fmla="*/ 126 w 860"/>
                <a:gd name="T55" fmla="*/ 126 h 860"/>
                <a:gd name="T56" fmla="*/ 173 w 860"/>
                <a:gd name="T57" fmla="*/ 85 h 860"/>
                <a:gd name="T58" fmla="*/ 225 w 860"/>
                <a:gd name="T59" fmla="*/ 52 h 860"/>
                <a:gd name="T60" fmla="*/ 282 w 860"/>
                <a:gd name="T61" fmla="*/ 25 h 860"/>
                <a:gd name="T62" fmla="*/ 343 w 860"/>
                <a:gd name="T63" fmla="*/ 8 h 860"/>
                <a:gd name="T64" fmla="*/ 408 w 860"/>
                <a:gd name="T65" fmla="*/ 0 h 860"/>
                <a:gd name="T66" fmla="*/ 452 w 860"/>
                <a:gd name="T67" fmla="*/ 0 h 860"/>
                <a:gd name="T68" fmla="*/ 516 w 860"/>
                <a:gd name="T69" fmla="*/ 8 h 860"/>
                <a:gd name="T70" fmla="*/ 578 w 860"/>
                <a:gd name="T71" fmla="*/ 25 h 860"/>
                <a:gd name="T72" fmla="*/ 635 w 860"/>
                <a:gd name="T73" fmla="*/ 52 h 860"/>
                <a:gd name="T74" fmla="*/ 688 w 860"/>
                <a:gd name="T75" fmla="*/ 85 h 860"/>
                <a:gd name="T76" fmla="*/ 734 w 860"/>
                <a:gd name="T77" fmla="*/ 126 h 860"/>
                <a:gd name="T78" fmla="*/ 775 w 860"/>
                <a:gd name="T79" fmla="*/ 173 h 860"/>
                <a:gd name="T80" fmla="*/ 808 w 860"/>
                <a:gd name="T81" fmla="*/ 225 h 860"/>
                <a:gd name="T82" fmla="*/ 835 w 860"/>
                <a:gd name="T83" fmla="*/ 282 h 860"/>
                <a:gd name="T84" fmla="*/ 851 w 860"/>
                <a:gd name="T85" fmla="*/ 344 h 860"/>
                <a:gd name="T86" fmla="*/ 860 w 860"/>
                <a:gd name="T87" fmla="*/ 408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60" h="860">
                  <a:moveTo>
                    <a:pt x="860" y="430"/>
                  </a:moveTo>
                  <a:lnTo>
                    <a:pt x="860" y="430"/>
                  </a:lnTo>
                  <a:lnTo>
                    <a:pt x="860" y="453"/>
                  </a:lnTo>
                  <a:lnTo>
                    <a:pt x="858" y="475"/>
                  </a:lnTo>
                  <a:lnTo>
                    <a:pt x="856" y="496"/>
                  </a:lnTo>
                  <a:lnTo>
                    <a:pt x="851" y="517"/>
                  </a:lnTo>
                  <a:lnTo>
                    <a:pt x="847" y="538"/>
                  </a:lnTo>
                  <a:lnTo>
                    <a:pt x="842" y="559"/>
                  </a:lnTo>
                  <a:lnTo>
                    <a:pt x="835" y="578"/>
                  </a:lnTo>
                  <a:lnTo>
                    <a:pt x="826" y="598"/>
                  </a:lnTo>
                  <a:lnTo>
                    <a:pt x="818" y="617"/>
                  </a:lnTo>
                  <a:lnTo>
                    <a:pt x="808" y="635"/>
                  </a:lnTo>
                  <a:lnTo>
                    <a:pt x="798" y="654"/>
                  </a:lnTo>
                  <a:lnTo>
                    <a:pt x="787" y="670"/>
                  </a:lnTo>
                  <a:lnTo>
                    <a:pt x="775" y="689"/>
                  </a:lnTo>
                  <a:lnTo>
                    <a:pt x="762" y="704"/>
                  </a:lnTo>
                  <a:lnTo>
                    <a:pt x="748" y="719"/>
                  </a:lnTo>
                  <a:lnTo>
                    <a:pt x="734" y="735"/>
                  </a:lnTo>
                  <a:lnTo>
                    <a:pt x="719" y="749"/>
                  </a:lnTo>
                  <a:lnTo>
                    <a:pt x="704" y="763"/>
                  </a:lnTo>
                  <a:lnTo>
                    <a:pt x="688" y="775"/>
                  </a:lnTo>
                  <a:lnTo>
                    <a:pt x="670" y="788"/>
                  </a:lnTo>
                  <a:lnTo>
                    <a:pt x="653" y="799"/>
                  </a:lnTo>
                  <a:lnTo>
                    <a:pt x="635" y="809"/>
                  </a:lnTo>
                  <a:lnTo>
                    <a:pt x="617" y="818"/>
                  </a:lnTo>
                  <a:lnTo>
                    <a:pt x="597" y="827"/>
                  </a:lnTo>
                  <a:lnTo>
                    <a:pt x="578" y="835"/>
                  </a:lnTo>
                  <a:lnTo>
                    <a:pt x="558" y="842"/>
                  </a:lnTo>
                  <a:lnTo>
                    <a:pt x="537" y="848"/>
                  </a:lnTo>
                  <a:lnTo>
                    <a:pt x="516" y="852"/>
                  </a:lnTo>
                  <a:lnTo>
                    <a:pt x="495" y="856"/>
                  </a:lnTo>
                  <a:lnTo>
                    <a:pt x="475" y="859"/>
                  </a:lnTo>
                  <a:lnTo>
                    <a:pt x="452" y="860"/>
                  </a:lnTo>
                  <a:lnTo>
                    <a:pt x="430" y="860"/>
                  </a:lnTo>
                  <a:lnTo>
                    <a:pt x="430" y="860"/>
                  </a:lnTo>
                  <a:lnTo>
                    <a:pt x="408" y="860"/>
                  </a:lnTo>
                  <a:lnTo>
                    <a:pt x="387" y="859"/>
                  </a:lnTo>
                  <a:lnTo>
                    <a:pt x="364" y="856"/>
                  </a:lnTo>
                  <a:lnTo>
                    <a:pt x="343" y="852"/>
                  </a:lnTo>
                  <a:lnTo>
                    <a:pt x="322" y="848"/>
                  </a:lnTo>
                  <a:lnTo>
                    <a:pt x="301" y="842"/>
                  </a:lnTo>
                  <a:lnTo>
                    <a:pt x="282" y="835"/>
                  </a:lnTo>
                  <a:lnTo>
                    <a:pt x="262" y="827"/>
                  </a:lnTo>
                  <a:lnTo>
                    <a:pt x="243" y="818"/>
                  </a:lnTo>
                  <a:lnTo>
                    <a:pt x="225" y="809"/>
                  </a:lnTo>
                  <a:lnTo>
                    <a:pt x="207" y="799"/>
                  </a:lnTo>
                  <a:lnTo>
                    <a:pt x="190" y="788"/>
                  </a:lnTo>
                  <a:lnTo>
                    <a:pt x="173" y="775"/>
                  </a:lnTo>
                  <a:lnTo>
                    <a:pt x="156" y="763"/>
                  </a:lnTo>
                  <a:lnTo>
                    <a:pt x="141" y="749"/>
                  </a:lnTo>
                  <a:lnTo>
                    <a:pt x="126" y="735"/>
                  </a:lnTo>
                  <a:lnTo>
                    <a:pt x="112" y="719"/>
                  </a:lnTo>
                  <a:lnTo>
                    <a:pt x="98" y="704"/>
                  </a:lnTo>
                  <a:lnTo>
                    <a:pt x="85" y="689"/>
                  </a:lnTo>
                  <a:lnTo>
                    <a:pt x="72" y="670"/>
                  </a:lnTo>
                  <a:lnTo>
                    <a:pt x="61" y="654"/>
                  </a:lnTo>
                  <a:lnTo>
                    <a:pt x="52" y="635"/>
                  </a:lnTo>
                  <a:lnTo>
                    <a:pt x="42" y="617"/>
                  </a:lnTo>
                  <a:lnTo>
                    <a:pt x="33" y="598"/>
                  </a:lnTo>
                  <a:lnTo>
                    <a:pt x="25" y="578"/>
                  </a:lnTo>
                  <a:lnTo>
                    <a:pt x="19" y="559"/>
                  </a:lnTo>
                  <a:lnTo>
                    <a:pt x="12" y="538"/>
                  </a:lnTo>
                  <a:lnTo>
                    <a:pt x="8" y="517"/>
                  </a:lnTo>
                  <a:lnTo>
                    <a:pt x="4" y="496"/>
                  </a:lnTo>
                  <a:lnTo>
                    <a:pt x="1" y="475"/>
                  </a:lnTo>
                  <a:lnTo>
                    <a:pt x="0" y="453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0" y="408"/>
                  </a:lnTo>
                  <a:lnTo>
                    <a:pt x="1" y="387"/>
                  </a:lnTo>
                  <a:lnTo>
                    <a:pt x="4" y="365"/>
                  </a:lnTo>
                  <a:lnTo>
                    <a:pt x="8" y="344"/>
                  </a:lnTo>
                  <a:lnTo>
                    <a:pt x="12" y="323"/>
                  </a:lnTo>
                  <a:lnTo>
                    <a:pt x="19" y="302"/>
                  </a:lnTo>
                  <a:lnTo>
                    <a:pt x="25" y="282"/>
                  </a:lnTo>
                  <a:lnTo>
                    <a:pt x="33" y="263"/>
                  </a:lnTo>
                  <a:lnTo>
                    <a:pt x="42" y="243"/>
                  </a:lnTo>
                  <a:lnTo>
                    <a:pt x="52" y="225"/>
                  </a:lnTo>
                  <a:lnTo>
                    <a:pt x="61" y="207"/>
                  </a:lnTo>
                  <a:lnTo>
                    <a:pt x="72" y="190"/>
                  </a:lnTo>
                  <a:lnTo>
                    <a:pt x="85" y="173"/>
                  </a:lnTo>
                  <a:lnTo>
                    <a:pt x="98" y="156"/>
                  </a:lnTo>
                  <a:lnTo>
                    <a:pt x="112" y="141"/>
                  </a:lnTo>
                  <a:lnTo>
                    <a:pt x="126" y="126"/>
                  </a:lnTo>
                  <a:lnTo>
                    <a:pt x="141" y="112"/>
                  </a:lnTo>
                  <a:lnTo>
                    <a:pt x="156" y="98"/>
                  </a:lnTo>
                  <a:lnTo>
                    <a:pt x="173" y="85"/>
                  </a:lnTo>
                  <a:lnTo>
                    <a:pt x="190" y="73"/>
                  </a:lnTo>
                  <a:lnTo>
                    <a:pt x="207" y="62"/>
                  </a:lnTo>
                  <a:lnTo>
                    <a:pt x="225" y="52"/>
                  </a:lnTo>
                  <a:lnTo>
                    <a:pt x="243" y="42"/>
                  </a:lnTo>
                  <a:lnTo>
                    <a:pt x="262" y="34"/>
                  </a:lnTo>
                  <a:lnTo>
                    <a:pt x="282" y="25"/>
                  </a:lnTo>
                  <a:lnTo>
                    <a:pt x="301" y="20"/>
                  </a:lnTo>
                  <a:lnTo>
                    <a:pt x="322" y="13"/>
                  </a:lnTo>
                  <a:lnTo>
                    <a:pt x="343" y="8"/>
                  </a:lnTo>
                  <a:lnTo>
                    <a:pt x="364" y="4"/>
                  </a:lnTo>
                  <a:lnTo>
                    <a:pt x="387" y="1"/>
                  </a:lnTo>
                  <a:lnTo>
                    <a:pt x="408" y="0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452" y="0"/>
                  </a:lnTo>
                  <a:lnTo>
                    <a:pt x="475" y="1"/>
                  </a:lnTo>
                  <a:lnTo>
                    <a:pt x="495" y="4"/>
                  </a:lnTo>
                  <a:lnTo>
                    <a:pt x="516" y="8"/>
                  </a:lnTo>
                  <a:lnTo>
                    <a:pt x="537" y="13"/>
                  </a:lnTo>
                  <a:lnTo>
                    <a:pt x="558" y="20"/>
                  </a:lnTo>
                  <a:lnTo>
                    <a:pt x="578" y="25"/>
                  </a:lnTo>
                  <a:lnTo>
                    <a:pt x="597" y="34"/>
                  </a:lnTo>
                  <a:lnTo>
                    <a:pt x="617" y="42"/>
                  </a:lnTo>
                  <a:lnTo>
                    <a:pt x="635" y="52"/>
                  </a:lnTo>
                  <a:lnTo>
                    <a:pt x="653" y="62"/>
                  </a:lnTo>
                  <a:lnTo>
                    <a:pt x="670" y="73"/>
                  </a:lnTo>
                  <a:lnTo>
                    <a:pt x="688" y="85"/>
                  </a:lnTo>
                  <a:lnTo>
                    <a:pt x="704" y="98"/>
                  </a:lnTo>
                  <a:lnTo>
                    <a:pt x="719" y="112"/>
                  </a:lnTo>
                  <a:lnTo>
                    <a:pt x="734" y="126"/>
                  </a:lnTo>
                  <a:lnTo>
                    <a:pt x="748" y="141"/>
                  </a:lnTo>
                  <a:lnTo>
                    <a:pt x="762" y="156"/>
                  </a:lnTo>
                  <a:lnTo>
                    <a:pt x="775" y="173"/>
                  </a:lnTo>
                  <a:lnTo>
                    <a:pt x="787" y="190"/>
                  </a:lnTo>
                  <a:lnTo>
                    <a:pt x="798" y="207"/>
                  </a:lnTo>
                  <a:lnTo>
                    <a:pt x="808" y="225"/>
                  </a:lnTo>
                  <a:lnTo>
                    <a:pt x="818" y="243"/>
                  </a:lnTo>
                  <a:lnTo>
                    <a:pt x="826" y="263"/>
                  </a:lnTo>
                  <a:lnTo>
                    <a:pt x="835" y="282"/>
                  </a:lnTo>
                  <a:lnTo>
                    <a:pt x="842" y="302"/>
                  </a:lnTo>
                  <a:lnTo>
                    <a:pt x="847" y="323"/>
                  </a:lnTo>
                  <a:lnTo>
                    <a:pt x="851" y="344"/>
                  </a:lnTo>
                  <a:lnTo>
                    <a:pt x="856" y="365"/>
                  </a:lnTo>
                  <a:lnTo>
                    <a:pt x="858" y="387"/>
                  </a:lnTo>
                  <a:lnTo>
                    <a:pt x="860" y="408"/>
                  </a:lnTo>
                  <a:lnTo>
                    <a:pt x="860" y="430"/>
                  </a:lnTo>
                  <a:lnTo>
                    <a:pt x="860" y="430"/>
                  </a:lnTo>
                  <a:close/>
                </a:path>
              </a:pathLst>
            </a:custGeom>
            <a:solidFill>
              <a:srgbClr val="4E8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3869293" y="3960445"/>
              <a:ext cx="524822" cy="262411"/>
            </a:xfrm>
            <a:prstGeom prst="rect">
              <a:avLst/>
            </a:prstGeom>
            <a:solidFill>
              <a:srgbClr val="F8F4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6" name="矩形 55"/>
          <p:cNvSpPr/>
          <p:nvPr/>
        </p:nvSpPr>
        <p:spPr>
          <a:xfrm>
            <a:off x="1457841" y="3266520"/>
            <a:ext cx="1620957" cy="665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rPr>
              <a:t>视频展示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190596" y="1450009"/>
            <a:ext cx="3522118" cy="590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rPr>
              <a:t>软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rPr>
              <a:t>键盘事件 焦点变化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rPr>
              <a:t>左右滑动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rPr>
              <a:t>误触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rPr>
              <a:t>毛玻璃背景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rPr>
              <a:t>底部弹出的动画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rPr>
              <a:t>展示主要内容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rPr>
              <a:t>……</a:t>
            </a:r>
          </a:p>
          <a:p>
            <a:pPr>
              <a:lnSpc>
                <a:spcPct val="150000"/>
              </a:lnSpc>
            </a:pP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366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1348" y="135452"/>
            <a:ext cx="10515600" cy="1126332"/>
          </a:xfrm>
        </p:spPr>
        <p:txBody>
          <a:bodyPr/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布局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温和圆角 规范成型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987" y="1392619"/>
            <a:ext cx="4595961" cy="44338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86" y="1392619"/>
            <a:ext cx="4595749" cy="443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6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1348" y="135452"/>
            <a:ext cx="10515600" cy="1126332"/>
          </a:xfrm>
        </p:spPr>
        <p:txBody>
          <a:bodyPr/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布局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突显内容 优雅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渐变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全面屏适应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204" y="1130300"/>
            <a:ext cx="2370221" cy="5003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82" y="1130300"/>
            <a:ext cx="2370221" cy="5003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426" y="1130300"/>
            <a:ext cx="2370221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0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7546" y="140636"/>
            <a:ext cx="7061065" cy="11430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配色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字体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明亮色彩 恰到好处 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38" y="1817565"/>
            <a:ext cx="3451222" cy="37133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85" y="1817565"/>
            <a:ext cx="3418355" cy="3713340"/>
          </a:xfrm>
          <a:prstGeom prst="rect">
            <a:avLst/>
          </a:prstGeom>
        </p:spPr>
      </p:pic>
      <p:pic>
        <p:nvPicPr>
          <p:cNvPr id="220" name="图片 2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752" y="3376353"/>
            <a:ext cx="1883709" cy="2498797"/>
          </a:xfrm>
          <a:prstGeom prst="rect">
            <a:avLst/>
          </a:prstGeom>
        </p:spPr>
      </p:pic>
      <p:pic>
        <p:nvPicPr>
          <p:cNvPr id="221" name="图片 2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753" y="1476118"/>
            <a:ext cx="1883709" cy="174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5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222499"/>
            <a:ext cx="7945718" cy="1027112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引导页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启动页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快速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上手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34" name="图片 1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729" y="1155631"/>
            <a:ext cx="2358222" cy="49784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131" y="1155631"/>
            <a:ext cx="2352535" cy="49664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315" y="1155631"/>
            <a:ext cx="2355966" cy="497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1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222499"/>
            <a:ext cx="7945718" cy="102711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侧边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栏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符合安卓设计规范 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49" y="1168980"/>
            <a:ext cx="2349643" cy="49603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630" y="1164586"/>
            <a:ext cx="2353980" cy="49695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574" y="1138388"/>
            <a:ext cx="2364133" cy="49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157</Words>
  <Application>Microsoft Office PowerPoint</Application>
  <PresentationFormat>宽屏</PresentationFormat>
  <Paragraphs>36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宋体</vt:lpstr>
      <vt:lpstr>微软雅黑 Light</vt:lpstr>
      <vt:lpstr>Arial</vt:lpstr>
      <vt:lpstr>Calibri</vt:lpstr>
      <vt:lpstr>Calibri Light</vt:lpstr>
      <vt:lpstr>Office 主题</vt:lpstr>
      <vt:lpstr>“VR 口吃治疗与训练”APP </vt:lpstr>
      <vt:lpstr>产品素描 轻量 简洁 年轻化</vt:lpstr>
      <vt:lpstr>动效 更细腻的动态细节</vt:lpstr>
      <vt:lpstr>动效 目的性</vt:lpstr>
      <vt:lpstr>布局 温和圆角 规范成型</vt:lpstr>
      <vt:lpstr>布局 突显内容 优雅渐变 全面屏适应</vt:lpstr>
      <vt:lpstr>配色/字体 明亮色彩 恰到好处 </vt:lpstr>
      <vt:lpstr>引导页/启动页 快速上手</vt:lpstr>
      <vt:lpstr>侧边栏 符合安卓设计规范 </vt:lpstr>
      <vt:lpstr>功能页 - VR实验室 直观展示 不喧宾夺主</vt:lpstr>
      <vt:lpstr>功能页 - 口语卡片 “单词“卡片 更亲切</vt:lpstr>
      <vt:lpstr>功能页 – 进度统计 你想知道的 这里都有</vt:lpstr>
      <vt:lpstr>总体交互设计</vt:lpstr>
      <vt:lpstr>感谢聆听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物品 — 温度图表</dc:title>
  <dc:creator>Abel</dc:creator>
  <cp:lastModifiedBy>罗 佳海</cp:lastModifiedBy>
  <cp:revision>39</cp:revision>
  <dcterms:created xsi:type="dcterms:W3CDTF">2014-12-18T13:13:33Z</dcterms:created>
  <dcterms:modified xsi:type="dcterms:W3CDTF">2019-11-27T05:17:39Z</dcterms:modified>
</cp:coreProperties>
</file>